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59" r:id="rId5"/>
    <p:sldId id="282" r:id="rId6"/>
    <p:sldId id="277" r:id="rId7"/>
    <p:sldId id="278" r:id="rId8"/>
    <p:sldId id="273" r:id="rId9"/>
    <p:sldId id="275" r:id="rId10"/>
    <p:sldId id="266" r:id="rId11"/>
    <p:sldId id="267" r:id="rId12"/>
    <p:sldId id="268" r:id="rId13"/>
    <p:sldId id="279" r:id="rId14"/>
    <p:sldId id="280" r:id="rId15"/>
    <p:sldId id="263" r:id="rId16"/>
    <p:sldId id="272" r:id="rId17"/>
    <p:sldId id="265" r:id="rId18"/>
    <p:sldId id="26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ED7D31"/>
    <a:srgbClr val="F4823B"/>
    <a:srgbClr val="F1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6" Type="http://schemas.openxmlformats.org/officeDocument/2006/relationships/image" Target="../media/image21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ED0C2-7DB9-48E9-A82D-62F10D31C7EC}" type="doc">
      <dgm:prSet loTypeId="urn:microsoft.com/office/officeart/2005/8/layout/hList7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C69262A-164E-438D-AD1A-2D80CDBF4F97}">
      <dgm:prSet phldrT="[Text]"/>
      <dgm:spPr/>
      <dgm:t>
        <a:bodyPr/>
        <a:lstStyle/>
        <a:p>
          <a:r>
            <a:rPr lang="en-GB" dirty="0"/>
            <a:t>Area</a:t>
          </a:r>
        </a:p>
      </dgm:t>
    </dgm:pt>
    <dgm:pt modelId="{E721BBAE-F070-4955-90DF-6FAF20615B58}" type="parTrans" cxnId="{C3E5197C-3499-4CDF-B8A9-913BE50DD6C4}">
      <dgm:prSet/>
      <dgm:spPr/>
      <dgm:t>
        <a:bodyPr/>
        <a:lstStyle/>
        <a:p>
          <a:endParaRPr lang="en-GB"/>
        </a:p>
      </dgm:t>
    </dgm:pt>
    <dgm:pt modelId="{2A273584-D3BD-4E69-BE44-5B795A44A00C}" type="sibTrans" cxnId="{C3E5197C-3499-4CDF-B8A9-913BE50DD6C4}">
      <dgm:prSet/>
      <dgm:spPr/>
      <dgm:t>
        <a:bodyPr/>
        <a:lstStyle/>
        <a:p>
          <a:endParaRPr lang="en-GB"/>
        </a:p>
      </dgm:t>
    </dgm:pt>
    <dgm:pt modelId="{7617928B-ABE8-4E23-86D8-A4A97729D72B}">
      <dgm:prSet phldrT="[Text]"/>
      <dgm:spPr/>
      <dgm:t>
        <a:bodyPr/>
        <a:lstStyle/>
        <a:p>
          <a:r>
            <a:rPr lang="en-GB" dirty="0"/>
            <a:t>Select a localised geographic area to explore and plan</a:t>
          </a:r>
        </a:p>
      </dgm:t>
    </dgm:pt>
    <dgm:pt modelId="{D89CDC2C-62E4-4DD9-A864-0DBAE58C68B3}" type="parTrans" cxnId="{502CCBA2-C1E1-417A-888E-07FD0FD2C338}">
      <dgm:prSet/>
      <dgm:spPr/>
      <dgm:t>
        <a:bodyPr/>
        <a:lstStyle/>
        <a:p>
          <a:endParaRPr lang="en-GB"/>
        </a:p>
      </dgm:t>
    </dgm:pt>
    <dgm:pt modelId="{0C1309BA-54B2-4796-AF32-EDFD5F65B1B2}" type="sibTrans" cxnId="{502CCBA2-C1E1-417A-888E-07FD0FD2C338}">
      <dgm:prSet/>
      <dgm:spPr/>
      <dgm:t>
        <a:bodyPr/>
        <a:lstStyle/>
        <a:p>
          <a:endParaRPr lang="en-GB"/>
        </a:p>
      </dgm:t>
    </dgm:pt>
    <dgm:pt modelId="{E8E83353-DBC9-4B6B-8958-F211E08C12CD}">
      <dgm:prSet phldrT="[Text]"/>
      <dgm:spPr/>
      <dgm:t>
        <a:bodyPr/>
        <a:lstStyle/>
        <a:p>
          <a:r>
            <a:rPr lang="en-GB" dirty="0"/>
            <a:t>Data</a:t>
          </a:r>
        </a:p>
      </dgm:t>
    </dgm:pt>
    <dgm:pt modelId="{B9D67FF3-E405-4AC8-A2F1-B221400DFD11}" type="parTrans" cxnId="{6966B794-856B-4ED5-8DCA-49EDEC507463}">
      <dgm:prSet/>
      <dgm:spPr/>
      <dgm:t>
        <a:bodyPr/>
        <a:lstStyle/>
        <a:p>
          <a:endParaRPr lang="en-GB"/>
        </a:p>
      </dgm:t>
    </dgm:pt>
    <dgm:pt modelId="{DB10811A-2B75-4BE5-9F1D-2C5EAFE04F89}" type="sibTrans" cxnId="{6966B794-856B-4ED5-8DCA-49EDEC507463}">
      <dgm:prSet/>
      <dgm:spPr/>
      <dgm:t>
        <a:bodyPr/>
        <a:lstStyle/>
        <a:p>
          <a:endParaRPr lang="en-GB"/>
        </a:p>
      </dgm:t>
    </dgm:pt>
    <dgm:pt modelId="{5A91B364-6F85-4297-A9C7-6CDD06064812}">
      <dgm:prSet phldrT="[Text]"/>
      <dgm:spPr/>
      <dgm:t>
        <a:bodyPr/>
        <a:lstStyle/>
        <a:p>
          <a:r>
            <a:rPr lang="en-GB" dirty="0"/>
            <a:t>Select one or multiple data sets</a:t>
          </a:r>
        </a:p>
      </dgm:t>
    </dgm:pt>
    <dgm:pt modelId="{5A99AFC9-C2BA-4E17-ACFD-D3E7A3A841AB}" type="parTrans" cxnId="{17A14A3C-B165-4500-84F9-30266E064D88}">
      <dgm:prSet/>
      <dgm:spPr/>
      <dgm:t>
        <a:bodyPr/>
        <a:lstStyle/>
        <a:p>
          <a:endParaRPr lang="en-GB"/>
        </a:p>
      </dgm:t>
    </dgm:pt>
    <dgm:pt modelId="{61CCDCA0-BA63-433A-AB87-F545A51D0B90}" type="sibTrans" cxnId="{17A14A3C-B165-4500-84F9-30266E064D88}">
      <dgm:prSet/>
      <dgm:spPr/>
      <dgm:t>
        <a:bodyPr/>
        <a:lstStyle/>
        <a:p>
          <a:endParaRPr lang="en-GB"/>
        </a:p>
      </dgm:t>
    </dgm:pt>
    <dgm:pt modelId="{FBBDB563-8B17-440B-B3B1-91588DD5118D}">
      <dgm:prSet phldrT="[Text]"/>
      <dgm:spPr/>
      <dgm:t>
        <a:bodyPr/>
        <a:lstStyle/>
        <a:p>
          <a:r>
            <a:rPr lang="en-GB" dirty="0"/>
            <a:t>Map</a:t>
          </a:r>
        </a:p>
      </dgm:t>
    </dgm:pt>
    <dgm:pt modelId="{EEEB44CC-F23A-426C-B231-D41AA0719898}" type="parTrans" cxnId="{A636C619-A0B3-4AD1-B917-80CAB45C31A1}">
      <dgm:prSet/>
      <dgm:spPr/>
      <dgm:t>
        <a:bodyPr/>
        <a:lstStyle/>
        <a:p>
          <a:endParaRPr lang="en-GB"/>
        </a:p>
      </dgm:t>
    </dgm:pt>
    <dgm:pt modelId="{ED4B8C85-FAA4-49E2-87B4-71E9A7B16613}" type="sibTrans" cxnId="{A636C619-A0B3-4AD1-B917-80CAB45C31A1}">
      <dgm:prSet/>
      <dgm:spPr/>
      <dgm:t>
        <a:bodyPr/>
        <a:lstStyle/>
        <a:p>
          <a:endParaRPr lang="en-GB"/>
        </a:p>
      </dgm:t>
    </dgm:pt>
    <dgm:pt modelId="{4149578C-5625-43C8-A3E7-0D01C0F49F3A}">
      <dgm:prSet phldrT="[Text]"/>
      <dgm:spPr/>
      <dgm:t>
        <a:bodyPr/>
        <a:lstStyle/>
        <a:p>
          <a:r>
            <a:rPr lang="en-GB" dirty="0"/>
            <a:t>View the hotspots on maps</a:t>
          </a:r>
        </a:p>
      </dgm:t>
    </dgm:pt>
    <dgm:pt modelId="{93BE1EE7-3316-4BAB-A182-7C08E9F83AB6}" type="parTrans" cxnId="{ECD2C683-1F73-47EC-8F65-1B7E8AB2104E}">
      <dgm:prSet/>
      <dgm:spPr/>
      <dgm:t>
        <a:bodyPr/>
        <a:lstStyle/>
        <a:p>
          <a:endParaRPr lang="en-GB"/>
        </a:p>
      </dgm:t>
    </dgm:pt>
    <dgm:pt modelId="{F8A84518-0955-4614-BCA6-6CD6FAAFFCB8}" type="sibTrans" cxnId="{ECD2C683-1F73-47EC-8F65-1B7E8AB2104E}">
      <dgm:prSet/>
      <dgm:spPr/>
      <dgm:t>
        <a:bodyPr/>
        <a:lstStyle/>
        <a:p>
          <a:endParaRPr lang="en-GB"/>
        </a:p>
      </dgm:t>
    </dgm:pt>
    <dgm:pt modelId="{B14158FF-305B-4364-B5A0-F2C618B6F437}">
      <dgm:prSet/>
      <dgm:spPr/>
      <dgm:t>
        <a:bodyPr/>
        <a:lstStyle/>
        <a:p>
          <a:r>
            <a:rPr lang="en-GB" dirty="0"/>
            <a:t>Streets</a:t>
          </a:r>
        </a:p>
      </dgm:t>
    </dgm:pt>
    <dgm:pt modelId="{454E9DE1-3FE8-4E95-BDC2-D9AAE9124CEE}" type="parTrans" cxnId="{62CBBB00-D3C6-458B-A82A-4DE28A3B5411}">
      <dgm:prSet/>
      <dgm:spPr/>
      <dgm:t>
        <a:bodyPr/>
        <a:lstStyle/>
        <a:p>
          <a:endParaRPr lang="en-GB"/>
        </a:p>
      </dgm:t>
    </dgm:pt>
    <dgm:pt modelId="{A9853776-B3A1-41B8-975D-5C70E4F83F79}" type="sibTrans" cxnId="{62CBBB00-D3C6-458B-A82A-4DE28A3B5411}">
      <dgm:prSet/>
      <dgm:spPr/>
      <dgm:t>
        <a:bodyPr/>
        <a:lstStyle/>
        <a:p>
          <a:endParaRPr lang="en-GB"/>
        </a:p>
      </dgm:t>
    </dgm:pt>
    <dgm:pt modelId="{A9D82AE2-1F09-4547-BBF6-2544A46B7DBF}">
      <dgm:prSet/>
      <dgm:spPr/>
      <dgm:t>
        <a:bodyPr/>
        <a:lstStyle/>
        <a:p>
          <a:r>
            <a:rPr lang="en-GB" dirty="0"/>
            <a:t>Instantly view the most effective streets to visit</a:t>
          </a:r>
        </a:p>
      </dgm:t>
    </dgm:pt>
    <dgm:pt modelId="{08F6D49D-4A3F-4075-B371-E17F2684FFD3}" type="parTrans" cxnId="{F0640C59-5FCC-4065-AA1E-790E7AACB6E8}">
      <dgm:prSet/>
      <dgm:spPr/>
      <dgm:t>
        <a:bodyPr/>
        <a:lstStyle/>
        <a:p>
          <a:endParaRPr lang="en-GB"/>
        </a:p>
      </dgm:t>
    </dgm:pt>
    <dgm:pt modelId="{14F004F3-50A3-458C-8231-D7601FB02BEB}" type="sibTrans" cxnId="{F0640C59-5FCC-4065-AA1E-790E7AACB6E8}">
      <dgm:prSet/>
      <dgm:spPr/>
      <dgm:t>
        <a:bodyPr/>
        <a:lstStyle/>
        <a:p>
          <a:endParaRPr lang="en-GB"/>
        </a:p>
      </dgm:t>
    </dgm:pt>
    <dgm:pt modelId="{D48A2FDC-D51A-44EA-84C8-9AAE1511AD24}">
      <dgm:prSet/>
      <dgm:spPr/>
      <dgm:t>
        <a:bodyPr/>
        <a:lstStyle/>
        <a:p>
          <a:r>
            <a:rPr lang="en-GB" dirty="0"/>
            <a:t>Save</a:t>
          </a:r>
        </a:p>
      </dgm:t>
    </dgm:pt>
    <dgm:pt modelId="{166ACD26-E09C-464F-8E69-C415C53F342F}" type="parTrans" cxnId="{8AA73CD8-AD4D-4454-AC7F-DEA67BE6A608}">
      <dgm:prSet/>
      <dgm:spPr/>
      <dgm:t>
        <a:bodyPr/>
        <a:lstStyle/>
        <a:p>
          <a:endParaRPr lang="en-GB"/>
        </a:p>
      </dgm:t>
    </dgm:pt>
    <dgm:pt modelId="{42BE6819-2A30-41AD-84EA-0463A1695A1A}" type="sibTrans" cxnId="{8AA73CD8-AD4D-4454-AC7F-DEA67BE6A608}">
      <dgm:prSet/>
      <dgm:spPr/>
      <dgm:t>
        <a:bodyPr/>
        <a:lstStyle/>
        <a:p>
          <a:endParaRPr lang="en-GB"/>
        </a:p>
      </dgm:t>
    </dgm:pt>
    <dgm:pt modelId="{48CA5906-B8AA-4E86-A891-9B1B0628CAEB}">
      <dgm:prSet/>
      <dgm:spPr/>
      <dgm:t>
        <a:bodyPr/>
        <a:lstStyle/>
        <a:p>
          <a:r>
            <a:rPr lang="en-GB" dirty="0"/>
            <a:t>Add team explanation &amp; guidance</a:t>
          </a:r>
        </a:p>
      </dgm:t>
    </dgm:pt>
    <dgm:pt modelId="{FD8034C7-A62D-4975-8490-99C2A7649162}" type="parTrans" cxnId="{FF66C5BD-353F-4803-AC33-450E90B339F5}">
      <dgm:prSet/>
      <dgm:spPr/>
      <dgm:t>
        <a:bodyPr/>
        <a:lstStyle/>
        <a:p>
          <a:endParaRPr lang="en-GB"/>
        </a:p>
      </dgm:t>
    </dgm:pt>
    <dgm:pt modelId="{34116022-B64C-497E-9B40-2C536ED8CEE8}" type="sibTrans" cxnId="{FF66C5BD-353F-4803-AC33-450E90B339F5}">
      <dgm:prSet/>
      <dgm:spPr/>
      <dgm:t>
        <a:bodyPr/>
        <a:lstStyle/>
        <a:p>
          <a:endParaRPr lang="en-GB"/>
        </a:p>
      </dgm:t>
    </dgm:pt>
    <dgm:pt modelId="{748E5D84-370D-4B92-BED1-0D25EF4EE75A}">
      <dgm:prSet/>
      <dgm:spPr/>
      <dgm:t>
        <a:bodyPr/>
        <a:lstStyle/>
        <a:p>
          <a:r>
            <a:rPr lang="en-GB" dirty="0"/>
            <a:t>Launch</a:t>
          </a:r>
        </a:p>
      </dgm:t>
    </dgm:pt>
    <dgm:pt modelId="{10226879-E0BE-4737-AA38-205811A7C3B2}" type="parTrans" cxnId="{8C6F9602-1949-42D1-9B9D-65DB9A6183BB}">
      <dgm:prSet/>
      <dgm:spPr/>
      <dgm:t>
        <a:bodyPr/>
        <a:lstStyle/>
        <a:p>
          <a:endParaRPr lang="en-GB"/>
        </a:p>
      </dgm:t>
    </dgm:pt>
    <dgm:pt modelId="{FA771C49-1C13-49B9-8CDD-F1EEBAAF7D21}" type="sibTrans" cxnId="{8C6F9602-1949-42D1-9B9D-65DB9A6183BB}">
      <dgm:prSet/>
      <dgm:spPr/>
      <dgm:t>
        <a:bodyPr/>
        <a:lstStyle/>
        <a:p>
          <a:endParaRPr lang="en-GB"/>
        </a:p>
      </dgm:t>
    </dgm:pt>
    <dgm:pt modelId="{B2C48611-DB1B-49BE-BBD5-8B7181363AB5}">
      <dgm:prSet/>
      <dgm:spPr/>
      <dgm:t>
        <a:bodyPr/>
        <a:lstStyle/>
        <a:p>
          <a:r>
            <a:rPr lang="en-GB" dirty="0"/>
            <a:t>Operationalise the strategy for front line police to follow</a:t>
          </a:r>
        </a:p>
      </dgm:t>
    </dgm:pt>
    <dgm:pt modelId="{ECCF6429-962F-4955-BC31-B6D66A8FD8AB}" type="parTrans" cxnId="{A2E5711F-2D67-4D4B-BEF6-0D82F0E61438}">
      <dgm:prSet/>
      <dgm:spPr/>
      <dgm:t>
        <a:bodyPr/>
        <a:lstStyle/>
        <a:p>
          <a:endParaRPr lang="en-GB"/>
        </a:p>
      </dgm:t>
    </dgm:pt>
    <dgm:pt modelId="{75F2A7AC-73AC-4328-A666-4B6FFD23A46E}" type="sibTrans" cxnId="{A2E5711F-2D67-4D4B-BEF6-0D82F0E61438}">
      <dgm:prSet/>
      <dgm:spPr/>
      <dgm:t>
        <a:bodyPr/>
        <a:lstStyle/>
        <a:p>
          <a:endParaRPr lang="en-GB"/>
        </a:p>
      </dgm:t>
    </dgm:pt>
    <dgm:pt modelId="{016394D9-D71C-46DB-ADB5-27344396929F}">
      <dgm:prSet/>
      <dgm:spPr/>
      <dgm:t>
        <a:bodyPr/>
        <a:lstStyle/>
        <a:p>
          <a:r>
            <a:rPr lang="en-GB" dirty="0"/>
            <a:t>Track</a:t>
          </a:r>
        </a:p>
      </dgm:t>
    </dgm:pt>
    <dgm:pt modelId="{48EBC085-1FDB-4D18-B6BD-A65199DE6EF6}" type="parTrans" cxnId="{EC6E7870-1AEC-4D89-A786-1743A353896C}">
      <dgm:prSet/>
      <dgm:spPr/>
      <dgm:t>
        <a:bodyPr/>
        <a:lstStyle/>
        <a:p>
          <a:endParaRPr lang="en-GB"/>
        </a:p>
      </dgm:t>
    </dgm:pt>
    <dgm:pt modelId="{2A8D5DF2-9DCE-4342-973C-D367F89F27E0}" type="sibTrans" cxnId="{EC6E7870-1AEC-4D89-A786-1743A353896C}">
      <dgm:prSet/>
      <dgm:spPr/>
      <dgm:t>
        <a:bodyPr/>
        <a:lstStyle/>
        <a:p>
          <a:endParaRPr lang="en-GB"/>
        </a:p>
      </dgm:t>
    </dgm:pt>
    <dgm:pt modelId="{BEFD3067-1210-48EC-9DC2-2E5C8654D1B8}">
      <dgm:prSet/>
      <dgm:spPr/>
      <dgm:t>
        <a:bodyPr/>
        <a:lstStyle/>
        <a:p>
          <a:r>
            <a:rPr lang="en-GB" dirty="0"/>
            <a:t>Monitor team performance, public responses and database growth</a:t>
          </a:r>
        </a:p>
      </dgm:t>
    </dgm:pt>
    <dgm:pt modelId="{5990C5CD-CD2B-4AB6-8FF3-34D3E2372F58}" type="parTrans" cxnId="{0539761C-4595-45CC-92CF-3AA7CA407E95}">
      <dgm:prSet/>
      <dgm:spPr/>
      <dgm:t>
        <a:bodyPr/>
        <a:lstStyle/>
        <a:p>
          <a:endParaRPr lang="en-GB"/>
        </a:p>
      </dgm:t>
    </dgm:pt>
    <dgm:pt modelId="{47CC0A05-BF51-45AC-8E55-7991341BC16C}" type="sibTrans" cxnId="{0539761C-4595-45CC-92CF-3AA7CA407E95}">
      <dgm:prSet/>
      <dgm:spPr/>
      <dgm:t>
        <a:bodyPr/>
        <a:lstStyle/>
        <a:p>
          <a:endParaRPr lang="en-GB"/>
        </a:p>
      </dgm:t>
    </dgm:pt>
    <dgm:pt modelId="{24D67333-6A97-4AB0-A204-DAAFE2E5DA7A}">
      <dgm:prSet phldrT="[Text]"/>
      <dgm:spPr/>
      <dgm:t>
        <a:bodyPr/>
        <a:lstStyle/>
        <a:p>
          <a:r>
            <a:rPr lang="en-GB" dirty="0"/>
            <a:t>Live, imported or purchased data</a:t>
          </a:r>
        </a:p>
      </dgm:t>
    </dgm:pt>
    <dgm:pt modelId="{320BD6B1-9307-4A02-8421-9BB8C4B5BB27}" type="parTrans" cxnId="{8EC2E8B7-4F61-410D-B3D6-775A24C91827}">
      <dgm:prSet/>
      <dgm:spPr/>
      <dgm:t>
        <a:bodyPr/>
        <a:lstStyle/>
        <a:p>
          <a:endParaRPr lang="en-GB"/>
        </a:p>
      </dgm:t>
    </dgm:pt>
    <dgm:pt modelId="{301B70A0-98EE-4B23-838F-698A5707DC46}" type="sibTrans" cxnId="{8EC2E8B7-4F61-410D-B3D6-775A24C91827}">
      <dgm:prSet/>
      <dgm:spPr/>
      <dgm:t>
        <a:bodyPr/>
        <a:lstStyle/>
        <a:p>
          <a:endParaRPr lang="en-GB"/>
        </a:p>
      </dgm:t>
    </dgm:pt>
    <dgm:pt modelId="{8CB4D861-F4D5-41F2-BE5B-15CC9C48C0DA}">
      <dgm:prSet phldrT="[Text]"/>
      <dgm:spPr/>
      <dgm:t>
        <a:bodyPr/>
        <a:lstStyle/>
        <a:p>
          <a:r>
            <a:rPr lang="en-GB" dirty="0"/>
            <a:t>Visualise the combined data instantly</a:t>
          </a:r>
        </a:p>
      </dgm:t>
    </dgm:pt>
    <dgm:pt modelId="{A119FF54-938A-425F-815B-9B49609927FB}" type="parTrans" cxnId="{107E3E92-9F4A-421D-9C2C-1E88AF20B6D4}">
      <dgm:prSet/>
      <dgm:spPr/>
      <dgm:t>
        <a:bodyPr/>
        <a:lstStyle/>
        <a:p>
          <a:endParaRPr lang="en-GB"/>
        </a:p>
      </dgm:t>
    </dgm:pt>
    <dgm:pt modelId="{B310E49B-3D47-49C5-8D36-8BE76678C5C9}" type="sibTrans" cxnId="{107E3E92-9F4A-421D-9C2C-1E88AF20B6D4}">
      <dgm:prSet/>
      <dgm:spPr/>
      <dgm:t>
        <a:bodyPr/>
        <a:lstStyle/>
        <a:p>
          <a:endParaRPr lang="en-GB"/>
        </a:p>
      </dgm:t>
    </dgm:pt>
    <dgm:pt modelId="{6D2F6AC9-9844-45EA-8961-2818EE7DF0E3}">
      <dgm:prSet/>
      <dgm:spPr/>
      <dgm:t>
        <a:bodyPr/>
        <a:lstStyle/>
        <a:p>
          <a:r>
            <a:rPr lang="en-GB" dirty="0"/>
            <a:t>Confirm local knowledge</a:t>
          </a:r>
        </a:p>
      </dgm:t>
    </dgm:pt>
    <dgm:pt modelId="{24F829BA-E3FD-42EC-B275-258A272D4B0E}" type="parTrans" cxnId="{00437D49-AB17-4DCC-B4ED-1B8D52107ECF}">
      <dgm:prSet/>
      <dgm:spPr/>
      <dgm:t>
        <a:bodyPr/>
        <a:lstStyle/>
        <a:p>
          <a:endParaRPr lang="en-GB"/>
        </a:p>
      </dgm:t>
    </dgm:pt>
    <dgm:pt modelId="{501E71AA-B926-4662-A184-01A856B1F706}" type="sibTrans" cxnId="{00437D49-AB17-4DCC-B4ED-1B8D52107ECF}">
      <dgm:prSet/>
      <dgm:spPr/>
      <dgm:t>
        <a:bodyPr/>
        <a:lstStyle/>
        <a:p>
          <a:endParaRPr lang="en-GB"/>
        </a:p>
      </dgm:t>
    </dgm:pt>
    <dgm:pt modelId="{D68C8F46-28DA-4BDB-90F9-44DA984187C0}">
      <dgm:prSet/>
      <dgm:spPr/>
      <dgm:t>
        <a:bodyPr/>
        <a:lstStyle/>
        <a:p>
          <a:r>
            <a:rPr lang="en-GB" dirty="0"/>
            <a:t>Edit, review and share strategies</a:t>
          </a:r>
        </a:p>
      </dgm:t>
    </dgm:pt>
    <dgm:pt modelId="{41BE00E9-E3BC-4841-8DC2-4F3FF4582249}" type="parTrans" cxnId="{FC904136-EC81-4C8D-BBCB-02EB2860D847}">
      <dgm:prSet/>
      <dgm:spPr/>
      <dgm:t>
        <a:bodyPr/>
        <a:lstStyle/>
        <a:p>
          <a:endParaRPr lang="en-GB"/>
        </a:p>
      </dgm:t>
    </dgm:pt>
    <dgm:pt modelId="{66DF138C-49EC-41D2-A1B2-A09BA209BEC7}" type="sibTrans" cxnId="{FC904136-EC81-4C8D-BBCB-02EB2860D847}">
      <dgm:prSet/>
      <dgm:spPr/>
      <dgm:t>
        <a:bodyPr/>
        <a:lstStyle/>
        <a:p>
          <a:endParaRPr lang="en-GB"/>
        </a:p>
      </dgm:t>
    </dgm:pt>
    <dgm:pt modelId="{207754F0-D81F-4D0A-AEAB-94C0F26E949C}">
      <dgm:prSet/>
      <dgm:spPr/>
      <dgm:t>
        <a:bodyPr/>
        <a:lstStyle/>
        <a:p>
          <a:r>
            <a:rPr lang="en-GB" dirty="0"/>
            <a:t>Complex plans become simple lists</a:t>
          </a:r>
        </a:p>
      </dgm:t>
    </dgm:pt>
    <dgm:pt modelId="{4C60DFB0-21B3-424E-9C43-6312A9AB2FB3}" type="parTrans" cxnId="{B187C7C4-B3BC-4802-B4D7-AFB14C56BC94}">
      <dgm:prSet/>
      <dgm:spPr/>
      <dgm:t>
        <a:bodyPr/>
        <a:lstStyle/>
        <a:p>
          <a:endParaRPr lang="en-GB"/>
        </a:p>
      </dgm:t>
    </dgm:pt>
    <dgm:pt modelId="{A9C446EC-609E-4B21-A059-B6112D2159D0}" type="sibTrans" cxnId="{B187C7C4-B3BC-4802-B4D7-AFB14C56BC94}">
      <dgm:prSet/>
      <dgm:spPr/>
      <dgm:t>
        <a:bodyPr/>
        <a:lstStyle/>
        <a:p>
          <a:endParaRPr lang="en-GB"/>
        </a:p>
      </dgm:t>
    </dgm:pt>
    <dgm:pt modelId="{BA6853E5-8249-428B-90B3-F1142E14D08F}">
      <dgm:prSet/>
      <dgm:spPr/>
      <dgm:t>
        <a:bodyPr/>
        <a:lstStyle/>
        <a:p>
          <a:pPr algn="l"/>
          <a:r>
            <a:rPr lang="en-GB" dirty="0"/>
            <a:t>Engage</a:t>
          </a:r>
        </a:p>
      </dgm:t>
    </dgm:pt>
    <dgm:pt modelId="{7D7CF8FB-DB8B-4292-BD46-975BE43F903E}" type="parTrans" cxnId="{F761B5FA-BCD6-4D0D-A5E7-5F4DC060DC6B}">
      <dgm:prSet/>
      <dgm:spPr/>
      <dgm:t>
        <a:bodyPr/>
        <a:lstStyle/>
        <a:p>
          <a:endParaRPr lang="en-GB"/>
        </a:p>
      </dgm:t>
    </dgm:pt>
    <dgm:pt modelId="{CC306B67-05EE-48D8-8A21-58D10DD682A9}" type="sibTrans" cxnId="{F761B5FA-BCD6-4D0D-A5E7-5F4DC060DC6B}">
      <dgm:prSet/>
      <dgm:spPr/>
      <dgm:t>
        <a:bodyPr/>
        <a:lstStyle/>
        <a:p>
          <a:endParaRPr lang="en-GB"/>
        </a:p>
      </dgm:t>
    </dgm:pt>
    <dgm:pt modelId="{4DC80AFB-A098-45DD-97F2-1C35EC8D3795}">
      <dgm:prSet/>
      <dgm:spPr/>
      <dgm:t>
        <a:bodyPr/>
        <a:lstStyle/>
        <a:p>
          <a:r>
            <a:rPr lang="en-GB" dirty="0"/>
            <a:t>Front line officers “hit the streets”</a:t>
          </a:r>
        </a:p>
      </dgm:t>
    </dgm:pt>
    <dgm:pt modelId="{A593E654-3F9E-40DD-A2FC-3FA5A190F602}" type="parTrans" cxnId="{A071240B-770D-47FE-A1C9-FE5CFC0BD81B}">
      <dgm:prSet/>
      <dgm:spPr/>
      <dgm:t>
        <a:bodyPr/>
        <a:lstStyle/>
        <a:p>
          <a:endParaRPr lang="en-GB"/>
        </a:p>
      </dgm:t>
    </dgm:pt>
    <dgm:pt modelId="{0B291DF9-C15E-4C9A-99EE-5AF0E5F9F786}" type="sibTrans" cxnId="{A071240B-770D-47FE-A1C9-FE5CFC0BD81B}">
      <dgm:prSet/>
      <dgm:spPr/>
      <dgm:t>
        <a:bodyPr/>
        <a:lstStyle/>
        <a:p>
          <a:endParaRPr lang="en-GB"/>
        </a:p>
      </dgm:t>
    </dgm:pt>
    <dgm:pt modelId="{D181010D-0BAE-4795-8405-DAF53FD06266}">
      <dgm:prSet/>
      <dgm:spPr/>
      <dgm:t>
        <a:bodyPr/>
        <a:lstStyle/>
        <a:p>
          <a:r>
            <a:rPr lang="en-GB" dirty="0"/>
            <a:t>Focus attention and presence where directed</a:t>
          </a:r>
        </a:p>
      </dgm:t>
    </dgm:pt>
    <dgm:pt modelId="{22EF6A77-7B39-4DC4-ACE6-43F3991D33FF}" type="parTrans" cxnId="{FC69A5B2-1397-4E11-8095-542EE411295F}">
      <dgm:prSet/>
      <dgm:spPr/>
      <dgm:t>
        <a:bodyPr/>
        <a:lstStyle/>
        <a:p>
          <a:endParaRPr lang="en-GB"/>
        </a:p>
      </dgm:t>
    </dgm:pt>
    <dgm:pt modelId="{39E3BA53-4C0C-44DF-8D59-11EBA3F8CD99}" type="sibTrans" cxnId="{FC69A5B2-1397-4E11-8095-542EE411295F}">
      <dgm:prSet/>
      <dgm:spPr/>
      <dgm:t>
        <a:bodyPr/>
        <a:lstStyle/>
        <a:p>
          <a:endParaRPr lang="en-GB"/>
        </a:p>
      </dgm:t>
    </dgm:pt>
    <dgm:pt modelId="{7B2087B2-C343-443D-ABF3-46CE0806BD8E}" type="pres">
      <dgm:prSet presAssocID="{A19ED0C2-7DB9-48E9-A82D-62F10D31C7EC}" presName="Name0" presStyleCnt="0">
        <dgm:presLayoutVars>
          <dgm:dir/>
          <dgm:resizeHandles val="exact"/>
        </dgm:presLayoutVars>
      </dgm:prSet>
      <dgm:spPr/>
    </dgm:pt>
    <dgm:pt modelId="{4FFFE1AB-1EDD-433E-AD4A-C20E6A8A9BE2}" type="pres">
      <dgm:prSet presAssocID="{A19ED0C2-7DB9-48E9-A82D-62F10D31C7EC}" presName="fgShape" presStyleLbl="fgShp" presStyleIdx="0" presStyleCnt="1"/>
      <dgm:spPr>
        <a:prstGeom prst="rightArrow">
          <a:avLst/>
        </a:prstGeom>
      </dgm:spPr>
    </dgm:pt>
    <dgm:pt modelId="{90DD9213-6E9D-4769-BA47-E0FC744A234F}" type="pres">
      <dgm:prSet presAssocID="{A19ED0C2-7DB9-48E9-A82D-62F10D31C7EC}" presName="linComp" presStyleCnt="0"/>
      <dgm:spPr/>
    </dgm:pt>
    <dgm:pt modelId="{258E0202-DA4A-43E6-8338-CC8FB22C89FA}" type="pres">
      <dgm:prSet presAssocID="{EC69262A-164E-438D-AD1A-2D80CDBF4F97}" presName="compNode" presStyleCnt="0"/>
      <dgm:spPr/>
    </dgm:pt>
    <dgm:pt modelId="{06087430-C0CB-4F8F-BA8F-EB822E4AAB8E}" type="pres">
      <dgm:prSet presAssocID="{EC69262A-164E-438D-AD1A-2D80CDBF4F97}" presName="bkgdShape" presStyleLbl="node1" presStyleIdx="0" presStyleCnt="8"/>
      <dgm:spPr/>
    </dgm:pt>
    <dgm:pt modelId="{F487E4E4-EBDB-49DE-AE7E-9A29A843EE65}" type="pres">
      <dgm:prSet presAssocID="{EC69262A-164E-438D-AD1A-2D80CDBF4F97}" presName="nodeTx" presStyleLbl="node1" presStyleIdx="0" presStyleCnt="8">
        <dgm:presLayoutVars>
          <dgm:bulletEnabled val="1"/>
        </dgm:presLayoutVars>
      </dgm:prSet>
      <dgm:spPr/>
    </dgm:pt>
    <dgm:pt modelId="{F14D5894-1F17-4630-8C86-3A40F6ABD77D}" type="pres">
      <dgm:prSet presAssocID="{EC69262A-164E-438D-AD1A-2D80CDBF4F97}" presName="invisiNode" presStyleLbl="node1" presStyleIdx="0" presStyleCnt="8"/>
      <dgm:spPr/>
    </dgm:pt>
    <dgm:pt modelId="{BAE593AC-6A20-4E60-BFB1-378457327C70}" type="pres">
      <dgm:prSet presAssocID="{EC69262A-164E-438D-AD1A-2D80CDBF4F97}" presName="imagNode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7D2CD2B4-3186-42CD-8839-DDE4B918CBD3}" type="pres">
      <dgm:prSet presAssocID="{2A273584-D3BD-4E69-BE44-5B795A44A00C}" presName="sibTrans" presStyleLbl="sibTrans2D1" presStyleIdx="0" presStyleCnt="0"/>
      <dgm:spPr/>
    </dgm:pt>
    <dgm:pt modelId="{3C2D51B7-61D9-4BBE-B9D9-D5CE53A6154C}" type="pres">
      <dgm:prSet presAssocID="{E8E83353-DBC9-4B6B-8958-F211E08C12CD}" presName="compNode" presStyleCnt="0"/>
      <dgm:spPr/>
    </dgm:pt>
    <dgm:pt modelId="{F21EE08B-ADB7-471E-B950-A39A010BA4B7}" type="pres">
      <dgm:prSet presAssocID="{E8E83353-DBC9-4B6B-8958-F211E08C12CD}" presName="bkgdShape" presStyleLbl="node1" presStyleIdx="1" presStyleCnt="8"/>
      <dgm:spPr/>
    </dgm:pt>
    <dgm:pt modelId="{A8F3BB20-469D-4967-B070-3F8B7E0AD338}" type="pres">
      <dgm:prSet presAssocID="{E8E83353-DBC9-4B6B-8958-F211E08C12CD}" presName="nodeTx" presStyleLbl="node1" presStyleIdx="1" presStyleCnt="8">
        <dgm:presLayoutVars>
          <dgm:bulletEnabled val="1"/>
        </dgm:presLayoutVars>
      </dgm:prSet>
      <dgm:spPr/>
    </dgm:pt>
    <dgm:pt modelId="{4A538270-D0F8-4515-842D-95E2E656E3D4}" type="pres">
      <dgm:prSet presAssocID="{E8E83353-DBC9-4B6B-8958-F211E08C12CD}" presName="invisiNode" presStyleLbl="node1" presStyleIdx="1" presStyleCnt="8"/>
      <dgm:spPr/>
    </dgm:pt>
    <dgm:pt modelId="{F7116744-C002-4AA7-B1AF-18D0512E191E}" type="pres">
      <dgm:prSet presAssocID="{E8E83353-DBC9-4B6B-8958-F211E08C12CD}" presName="imagNode" presStyleLbl="fgImgPlac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Server with solid fill"/>
        </a:ext>
      </dgm:extLst>
    </dgm:pt>
    <dgm:pt modelId="{146C2FD0-6F56-4D56-A06A-D368F0EF3677}" type="pres">
      <dgm:prSet presAssocID="{DB10811A-2B75-4BE5-9F1D-2C5EAFE04F89}" presName="sibTrans" presStyleLbl="sibTrans2D1" presStyleIdx="0" presStyleCnt="0"/>
      <dgm:spPr/>
    </dgm:pt>
    <dgm:pt modelId="{3A527111-6FCB-42C0-A159-E493EBDBD0C5}" type="pres">
      <dgm:prSet presAssocID="{FBBDB563-8B17-440B-B3B1-91588DD5118D}" presName="compNode" presStyleCnt="0"/>
      <dgm:spPr/>
    </dgm:pt>
    <dgm:pt modelId="{BF481481-EA2B-419C-B003-574CCC996E21}" type="pres">
      <dgm:prSet presAssocID="{FBBDB563-8B17-440B-B3B1-91588DD5118D}" presName="bkgdShape" presStyleLbl="node1" presStyleIdx="2" presStyleCnt="8"/>
      <dgm:spPr/>
    </dgm:pt>
    <dgm:pt modelId="{348C87FC-F662-46B5-A976-299971AFA11C}" type="pres">
      <dgm:prSet presAssocID="{FBBDB563-8B17-440B-B3B1-91588DD5118D}" presName="nodeTx" presStyleLbl="node1" presStyleIdx="2" presStyleCnt="8">
        <dgm:presLayoutVars>
          <dgm:bulletEnabled val="1"/>
        </dgm:presLayoutVars>
      </dgm:prSet>
      <dgm:spPr/>
    </dgm:pt>
    <dgm:pt modelId="{EA575786-9129-4038-A2BE-8241353891A7}" type="pres">
      <dgm:prSet presAssocID="{FBBDB563-8B17-440B-B3B1-91588DD5118D}" presName="invisiNode" presStyleLbl="node1" presStyleIdx="2" presStyleCnt="8"/>
      <dgm:spPr/>
    </dgm:pt>
    <dgm:pt modelId="{E542D313-11B6-4122-A72A-C56957F546C9}" type="pres">
      <dgm:prSet presAssocID="{FBBDB563-8B17-440B-B3B1-91588DD5118D}" presName="imagNode" presStyleLbl="fgImgPlac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0BEA625F-63D8-4A2B-AE68-A6D292364991}" type="pres">
      <dgm:prSet presAssocID="{ED4B8C85-FAA4-49E2-87B4-71E9A7B16613}" presName="sibTrans" presStyleLbl="sibTrans2D1" presStyleIdx="0" presStyleCnt="0"/>
      <dgm:spPr/>
    </dgm:pt>
    <dgm:pt modelId="{9FFCF933-7DE6-45CC-8970-C981A8B4F98F}" type="pres">
      <dgm:prSet presAssocID="{B14158FF-305B-4364-B5A0-F2C618B6F437}" presName="compNode" presStyleCnt="0"/>
      <dgm:spPr/>
    </dgm:pt>
    <dgm:pt modelId="{CBDC5F06-7899-477D-9C34-B29081BFAB37}" type="pres">
      <dgm:prSet presAssocID="{B14158FF-305B-4364-B5A0-F2C618B6F437}" presName="bkgdShape" presStyleLbl="node1" presStyleIdx="3" presStyleCnt="8" custLinFactNeighborX="-311"/>
      <dgm:spPr/>
    </dgm:pt>
    <dgm:pt modelId="{2E46D2E3-EDBA-4AE7-809B-19BCE550CB68}" type="pres">
      <dgm:prSet presAssocID="{B14158FF-305B-4364-B5A0-F2C618B6F437}" presName="nodeTx" presStyleLbl="node1" presStyleIdx="3" presStyleCnt="8">
        <dgm:presLayoutVars>
          <dgm:bulletEnabled val="1"/>
        </dgm:presLayoutVars>
      </dgm:prSet>
      <dgm:spPr/>
    </dgm:pt>
    <dgm:pt modelId="{271F6FC8-A3F3-41C2-BDD4-532C25149048}" type="pres">
      <dgm:prSet presAssocID="{B14158FF-305B-4364-B5A0-F2C618B6F437}" presName="invisiNode" presStyleLbl="node1" presStyleIdx="3" presStyleCnt="8"/>
      <dgm:spPr/>
    </dgm:pt>
    <dgm:pt modelId="{CDC36522-BAF8-43B4-9EDB-5E8A8FFC1BB0}" type="pres">
      <dgm:prSet presAssocID="{B14158FF-305B-4364-B5A0-F2C618B6F437}" presName="imagNode" presStyleLbl="fgImgPlac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Signpost with solid fill"/>
        </a:ext>
      </dgm:extLst>
    </dgm:pt>
    <dgm:pt modelId="{01BDCA63-156F-4048-835F-6977B3859273}" type="pres">
      <dgm:prSet presAssocID="{A9853776-B3A1-41B8-975D-5C70E4F83F79}" presName="sibTrans" presStyleLbl="sibTrans2D1" presStyleIdx="0" presStyleCnt="0"/>
      <dgm:spPr/>
    </dgm:pt>
    <dgm:pt modelId="{31A95029-9E7A-4055-B4C7-67130C41084A}" type="pres">
      <dgm:prSet presAssocID="{D48A2FDC-D51A-44EA-84C8-9AAE1511AD24}" presName="compNode" presStyleCnt="0"/>
      <dgm:spPr/>
    </dgm:pt>
    <dgm:pt modelId="{76E4161B-E0F4-4F27-A28C-A1091EA61731}" type="pres">
      <dgm:prSet presAssocID="{D48A2FDC-D51A-44EA-84C8-9AAE1511AD24}" presName="bkgdShape" presStyleLbl="node1" presStyleIdx="4" presStyleCnt="8"/>
      <dgm:spPr/>
    </dgm:pt>
    <dgm:pt modelId="{99E2F6B4-6194-42FF-B4C8-A60D53EDE0B2}" type="pres">
      <dgm:prSet presAssocID="{D48A2FDC-D51A-44EA-84C8-9AAE1511AD24}" presName="nodeTx" presStyleLbl="node1" presStyleIdx="4" presStyleCnt="8">
        <dgm:presLayoutVars>
          <dgm:bulletEnabled val="1"/>
        </dgm:presLayoutVars>
      </dgm:prSet>
      <dgm:spPr/>
    </dgm:pt>
    <dgm:pt modelId="{D0C3DF6C-8EDA-412F-A5E8-CEBB6C00C59D}" type="pres">
      <dgm:prSet presAssocID="{D48A2FDC-D51A-44EA-84C8-9AAE1511AD24}" presName="invisiNode" presStyleLbl="node1" presStyleIdx="4" presStyleCnt="8"/>
      <dgm:spPr/>
    </dgm:pt>
    <dgm:pt modelId="{B7784C3C-A19F-4EB8-9701-036C72D17144}" type="pres">
      <dgm:prSet presAssocID="{D48A2FDC-D51A-44EA-84C8-9AAE1511AD24}" presName="imagNode" presStyleLbl="fgImgPlac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Download with solid fill"/>
        </a:ext>
      </dgm:extLst>
    </dgm:pt>
    <dgm:pt modelId="{79F5C930-0A6E-4BDE-AF19-C7AE72AE3657}" type="pres">
      <dgm:prSet presAssocID="{42BE6819-2A30-41AD-84EA-0463A1695A1A}" presName="sibTrans" presStyleLbl="sibTrans2D1" presStyleIdx="0" presStyleCnt="0"/>
      <dgm:spPr/>
    </dgm:pt>
    <dgm:pt modelId="{D381CD0C-13B9-4A41-918D-9E9DAF8E0FEC}" type="pres">
      <dgm:prSet presAssocID="{748E5D84-370D-4B92-BED1-0D25EF4EE75A}" presName="compNode" presStyleCnt="0"/>
      <dgm:spPr/>
    </dgm:pt>
    <dgm:pt modelId="{A254F222-5343-4CE0-B309-156941AA1FF7}" type="pres">
      <dgm:prSet presAssocID="{748E5D84-370D-4B92-BED1-0D25EF4EE75A}" presName="bkgdShape" presStyleLbl="node1" presStyleIdx="5" presStyleCnt="8"/>
      <dgm:spPr/>
    </dgm:pt>
    <dgm:pt modelId="{EDC2FB07-F471-49C5-B96A-82FC9222F023}" type="pres">
      <dgm:prSet presAssocID="{748E5D84-370D-4B92-BED1-0D25EF4EE75A}" presName="nodeTx" presStyleLbl="node1" presStyleIdx="5" presStyleCnt="8">
        <dgm:presLayoutVars>
          <dgm:bulletEnabled val="1"/>
        </dgm:presLayoutVars>
      </dgm:prSet>
      <dgm:spPr/>
    </dgm:pt>
    <dgm:pt modelId="{D8CEF3BA-9D5B-40C9-BAE7-232543787EDA}" type="pres">
      <dgm:prSet presAssocID="{748E5D84-370D-4B92-BED1-0D25EF4EE75A}" presName="invisiNode" presStyleLbl="node1" presStyleIdx="5" presStyleCnt="8"/>
      <dgm:spPr/>
    </dgm:pt>
    <dgm:pt modelId="{36E4CDDF-B3D9-444B-8C66-5B96E64DFE98}" type="pres">
      <dgm:prSet presAssocID="{748E5D84-370D-4B92-BED1-0D25EF4EE75A}" presName="imagNode" presStyleLbl="fgImgPlac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Rocket with solid fill"/>
        </a:ext>
      </dgm:extLst>
    </dgm:pt>
    <dgm:pt modelId="{CA0BBFB5-064F-4930-A7FD-8ED055679F2D}" type="pres">
      <dgm:prSet presAssocID="{FA771C49-1C13-49B9-8CDD-F1EEBAAF7D21}" presName="sibTrans" presStyleLbl="sibTrans2D1" presStyleIdx="0" presStyleCnt="0"/>
      <dgm:spPr/>
    </dgm:pt>
    <dgm:pt modelId="{57F816A7-00D5-4C6F-A092-E33008F07FDB}" type="pres">
      <dgm:prSet presAssocID="{BA6853E5-8249-428B-90B3-F1142E14D08F}" presName="compNode" presStyleCnt="0"/>
      <dgm:spPr/>
    </dgm:pt>
    <dgm:pt modelId="{27D0BE7B-2BB6-47EA-893A-0640EF3111CA}" type="pres">
      <dgm:prSet presAssocID="{BA6853E5-8249-428B-90B3-F1142E14D08F}" presName="bkgdShape" presStyleLbl="node1" presStyleIdx="6" presStyleCnt="8"/>
      <dgm:spPr/>
    </dgm:pt>
    <dgm:pt modelId="{D1878A7E-3322-42BB-8C1C-77F871B9A646}" type="pres">
      <dgm:prSet presAssocID="{BA6853E5-8249-428B-90B3-F1142E14D08F}" presName="nodeTx" presStyleLbl="node1" presStyleIdx="6" presStyleCnt="8">
        <dgm:presLayoutVars>
          <dgm:bulletEnabled val="1"/>
        </dgm:presLayoutVars>
      </dgm:prSet>
      <dgm:spPr/>
    </dgm:pt>
    <dgm:pt modelId="{2C26D990-EBA1-43F6-9721-E589DB0AAC5B}" type="pres">
      <dgm:prSet presAssocID="{BA6853E5-8249-428B-90B3-F1142E14D08F}" presName="invisiNode" presStyleLbl="node1" presStyleIdx="6" presStyleCnt="8"/>
      <dgm:spPr/>
    </dgm:pt>
    <dgm:pt modelId="{E93CDDA5-F2AC-423B-8A38-5E4DA9A3AC62}" type="pres">
      <dgm:prSet presAssocID="{BA6853E5-8249-428B-90B3-F1142E14D08F}" presName="imagNode" presStyleLbl="fgImgPlac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0" r="-10000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866F6969-2ED4-45BD-B5AC-6419C5043919}" type="pres">
      <dgm:prSet presAssocID="{CC306B67-05EE-48D8-8A21-58D10DD682A9}" presName="sibTrans" presStyleLbl="sibTrans2D1" presStyleIdx="0" presStyleCnt="0"/>
      <dgm:spPr/>
    </dgm:pt>
    <dgm:pt modelId="{874A7324-94B6-4FB6-B884-8C4EACEBE581}" type="pres">
      <dgm:prSet presAssocID="{016394D9-D71C-46DB-ADB5-27344396929F}" presName="compNode" presStyleCnt="0"/>
      <dgm:spPr/>
    </dgm:pt>
    <dgm:pt modelId="{BD60E821-0387-46ED-842B-F71F6ACBA839}" type="pres">
      <dgm:prSet presAssocID="{016394D9-D71C-46DB-ADB5-27344396929F}" presName="bkgdShape" presStyleLbl="node1" presStyleIdx="7" presStyleCnt="8"/>
      <dgm:spPr/>
    </dgm:pt>
    <dgm:pt modelId="{C6EC7129-FEC7-4DB0-B3BF-DB2E29047EA5}" type="pres">
      <dgm:prSet presAssocID="{016394D9-D71C-46DB-ADB5-27344396929F}" presName="nodeTx" presStyleLbl="node1" presStyleIdx="7" presStyleCnt="8">
        <dgm:presLayoutVars>
          <dgm:bulletEnabled val="1"/>
        </dgm:presLayoutVars>
      </dgm:prSet>
      <dgm:spPr/>
    </dgm:pt>
    <dgm:pt modelId="{8E381FAC-FA6F-4244-AB7E-EB9C56B38D91}" type="pres">
      <dgm:prSet presAssocID="{016394D9-D71C-46DB-ADB5-27344396929F}" presName="invisiNode" presStyleLbl="node1" presStyleIdx="7" presStyleCnt="8"/>
      <dgm:spPr/>
    </dgm:pt>
    <dgm:pt modelId="{450C01A2-86CA-49B8-BC98-D3B3D5FEDE58}" type="pres">
      <dgm:prSet presAssocID="{016394D9-D71C-46DB-ADB5-27344396929F}" presName="imagNode" presStyleLbl="fgImgPlac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</dgm:ptLst>
  <dgm:cxnLst>
    <dgm:cxn modelId="{62CBBB00-D3C6-458B-A82A-4DE28A3B5411}" srcId="{A19ED0C2-7DB9-48E9-A82D-62F10D31C7EC}" destId="{B14158FF-305B-4364-B5A0-F2C618B6F437}" srcOrd="3" destOrd="0" parTransId="{454E9DE1-3FE8-4E95-BDC2-D9AAE9124CEE}" sibTransId="{A9853776-B3A1-41B8-975D-5C70E4F83F79}"/>
    <dgm:cxn modelId="{8C6F9602-1949-42D1-9B9D-65DB9A6183BB}" srcId="{A19ED0C2-7DB9-48E9-A82D-62F10D31C7EC}" destId="{748E5D84-370D-4B92-BED1-0D25EF4EE75A}" srcOrd="5" destOrd="0" parTransId="{10226879-E0BE-4737-AA38-205811A7C3B2}" sibTransId="{FA771C49-1C13-49B9-8CDD-F1EEBAAF7D21}"/>
    <dgm:cxn modelId="{B05B4C0A-8E42-4427-BFB4-5196140ED812}" type="presOf" srcId="{E8E83353-DBC9-4B6B-8958-F211E08C12CD}" destId="{F21EE08B-ADB7-471E-B950-A39A010BA4B7}" srcOrd="0" destOrd="0" presId="urn:microsoft.com/office/officeart/2005/8/layout/hList7"/>
    <dgm:cxn modelId="{A071240B-770D-47FE-A1C9-FE5CFC0BD81B}" srcId="{BA6853E5-8249-428B-90B3-F1142E14D08F}" destId="{4DC80AFB-A098-45DD-97F2-1C35EC8D3795}" srcOrd="0" destOrd="0" parTransId="{A593E654-3F9E-40DD-A2FC-3FA5A190F602}" sibTransId="{0B291DF9-C15E-4C9A-99EE-5AF0E5F9F786}"/>
    <dgm:cxn modelId="{F627C30B-82C7-4EBD-8C25-49024A7AED6A}" type="presOf" srcId="{B14158FF-305B-4364-B5A0-F2C618B6F437}" destId="{CBDC5F06-7899-477D-9C34-B29081BFAB37}" srcOrd="0" destOrd="0" presId="urn:microsoft.com/office/officeart/2005/8/layout/hList7"/>
    <dgm:cxn modelId="{1F24310D-E6BF-449A-BA30-F12D27DE698D}" type="presOf" srcId="{207754F0-D81F-4D0A-AEAB-94C0F26E949C}" destId="{EDC2FB07-F471-49C5-B96A-82FC9222F023}" srcOrd="1" destOrd="2" presId="urn:microsoft.com/office/officeart/2005/8/layout/hList7"/>
    <dgm:cxn modelId="{69810F14-8391-4931-B07C-E42BB2A11132}" type="presOf" srcId="{016394D9-D71C-46DB-ADB5-27344396929F}" destId="{BD60E821-0387-46ED-842B-F71F6ACBA839}" srcOrd="0" destOrd="0" presId="urn:microsoft.com/office/officeart/2005/8/layout/hList7"/>
    <dgm:cxn modelId="{A768FC15-0421-403F-8EBA-F1D8900FEFAE}" type="presOf" srcId="{BEFD3067-1210-48EC-9DC2-2E5C8654D1B8}" destId="{C6EC7129-FEC7-4DB0-B3BF-DB2E29047EA5}" srcOrd="1" destOrd="1" presId="urn:microsoft.com/office/officeart/2005/8/layout/hList7"/>
    <dgm:cxn modelId="{A5CE3217-B603-48C6-8005-64FAAE5A4F1A}" type="presOf" srcId="{D68C8F46-28DA-4BDB-90F9-44DA984187C0}" destId="{99E2F6B4-6194-42FF-B4C8-A60D53EDE0B2}" srcOrd="1" destOrd="2" presId="urn:microsoft.com/office/officeart/2005/8/layout/hList7"/>
    <dgm:cxn modelId="{A636C619-A0B3-4AD1-B917-80CAB45C31A1}" srcId="{A19ED0C2-7DB9-48E9-A82D-62F10D31C7EC}" destId="{FBBDB563-8B17-440B-B3B1-91588DD5118D}" srcOrd="2" destOrd="0" parTransId="{EEEB44CC-F23A-426C-B231-D41AA0719898}" sibTransId="{ED4B8C85-FAA4-49E2-87B4-71E9A7B16613}"/>
    <dgm:cxn modelId="{0539761C-4595-45CC-92CF-3AA7CA407E95}" srcId="{016394D9-D71C-46DB-ADB5-27344396929F}" destId="{BEFD3067-1210-48EC-9DC2-2E5C8654D1B8}" srcOrd="0" destOrd="0" parTransId="{5990C5CD-CD2B-4AB6-8FF3-34D3E2372F58}" sibTransId="{47CC0A05-BF51-45AC-8E55-7991341BC16C}"/>
    <dgm:cxn modelId="{A2E5711F-2D67-4D4B-BEF6-0D82F0E61438}" srcId="{748E5D84-370D-4B92-BED1-0D25EF4EE75A}" destId="{B2C48611-DB1B-49BE-BBD5-8B7181363AB5}" srcOrd="0" destOrd="0" parTransId="{ECCF6429-962F-4955-BC31-B6D66A8FD8AB}" sibTransId="{75F2A7AC-73AC-4328-A666-4B6FFD23A46E}"/>
    <dgm:cxn modelId="{2E7B7322-312B-46C4-A99D-83285009999E}" type="presOf" srcId="{4149578C-5625-43C8-A3E7-0D01C0F49F3A}" destId="{348C87FC-F662-46B5-A976-299971AFA11C}" srcOrd="1" destOrd="1" presId="urn:microsoft.com/office/officeart/2005/8/layout/hList7"/>
    <dgm:cxn modelId="{B1CED122-CA29-48C9-9A1E-5A2CF8BBAD01}" type="presOf" srcId="{D68C8F46-28DA-4BDB-90F9-44DA984187C0}" destId="{76E4161B-E0F4-4F27-A28C-A1091EA61731}" srcOrd="0" destOrd="2" presId="urn:microsoft.com/office/officeart/2005/8/layout/hList7"/>
    <dgm:cxn modelId="{1C881C27-9DC8-481E-8DD9-CFB13EBC8B17}" type="presOf" srcId="{748E5D84-370D-4B92-BED1-0D25EF4EE75A}" destId="{EDC2FB07-F471-49C5-B96A-82FC9222F023}" srcOrd="1" destOrd="0" presId="urn:microsoft.com/office/officeart/2005/8/layout/hList7"/>
    <dgm:cxn modelId="{1A33C133-F7E5-4466-95D9-6959AAB3D99C}" type="presOf" srcId="{EC69262A-164E-438D-AD1A-2D80CDBF4F97}" destId="{06087430-C0CB-4F8F-BA8F-EB822E4AAB8E}" srcOrd="0" destOrd="0" presId="urn:microsoft.com/office/officeart/2005/8/layout/hList7"/>
    <dgm:cxn modelId="{C0448834-CE57-42E9-9596-A4BCB3D73C7D}" type="presOf" srcId="{BA6853E5-8249-428B-90B3-F1142E14D08F}" destId="{27D0BE7B-2BB6-47EA-893A-0640EF3111CA}" srcOrd="0" destOrd="0" presId="urn:microsoft.com/office/officeart/2005/8/layout/hList7"/>
    <dgm:cxn modelId="{3EBE2935-DCAA-4E97-8461-A555BEB42793}" type="presOf" srcId="{DB10811A-2B75-4BE5-9F1D-2C5EAFE04F89}" destId="{146C2FD0-6F56-4D56-A06A-D368F0EF3677}" srcOrd="0" destOrd="0" presId="urn:microsoft.com/office/officeart/2005/8/layout/hList7"/>
    <dgm:cxn modelId="{FC904136-EC81-4C8D-BBCB-02EB2860D847}" srcId="{D48A2FDC-D51A-44EA-84C8-9AAE1511AD24}" destId="{D68C8F46-28DA-4BDB-90F9-44DA984187C0}" srcOrd="1" destOrd="0" parTransId="{41BE00E9-E3BC-4841-8DC2-4F3FF4582249}" sibTransId="{66DF138C-49EC-41D2-A1B2-A09BA209BEC7}"/>
    <dgm:cxn modelId="{D81B3439-48F5-4458-BB87-A87B3931168A}" type="presOf" srcId="{6D2F6AC9-9844-45EA-8961-2818EE7DF0E3}" destId="{2E46D2E3-EDBA-4AE7-809B-19BCE550CB68}" srcOrd="1" destOrd="2" presId="urn:microsoft.com/office/officeart/2005/8/layout/hList7"/>
    <dgm:cxn modelId="{17A14A3C-B165-4500-84F9-30266E064D88}" srcId="{E8E83353-DBC9-4B6B-8958-F211E08C12CD}" destId="{5A91B364-6F85-4297-A9C7-6CDD06064812}" srcOrd="0" destOrd="0" parTransId="{5A99AFC9-C2BA-4E17-ACFD-D3E7A3A841AB}" sibTransId="{61CCDCA0-BA63-433A-AB87-F545A51D0B90}"/>
    <dgm:cxn modelId="{5CB8F842-766A-4E44-8A3D-32ED64980799}" type="presOf" srcId="{48CA5906-B8AA-4E86-A891-9B1B0628CAEB}" destId="{76E4161B-E0F4-4F27-A28C-A1091EA61731}" srcOrd="0" destOrd="1" presId="urn:microsoft.com/office/officeart/2005/8/layout/hList7"/>
    <dgm:cxn modelId="{439F4764-C151-43AE-913B-4ABB4F2395C4}" type="presOf" srcId="{207754F0-D81F-4D0A-AEAB-94C0F26E949C}" destId="{A254F222-5343-4CE0-B309-156941AA1FF7}" srcOrd="0" destOrd="2" presId="urn:microsoft.com/office/officeart/2005/8/layout/hList7"/>
    <dgm:cxn modelId="{180BC964-31BB-4BA8-B6FF-FD4BFE48DE24}" type="presOf" srcId="{4149578C-5625-43C8-A3E7-0D01C0F49F3A}" destId="{BF481481-EA2B-419C-B003-574CCC996E21}" srcOrd="0" destOrd="1" presId="urn:microsoft.com/office/officeart/2005/8/layout/hList7"/>
    <dgm:cxn modelId="{BFE6CD66-083D-4E29-BB8E-2B783DD6E004}" type="presOf" srcId="{CC306B67-05EE-48D8-8A21-58D10DD682A9}" destId="{866F6969-2ED4-45BD-B5AC-6419C5043919}" srcOrd="0" destOrd="0" presId="urn:microsoft.com/office/officeart/2005/8/layout/hList7"/>
    <dgm:cxn modelId="{300E2B47-F3AF-4BFA-A1BE-4299ED456E5F}" type="presOf" srcId="{BEFD3067-1210-48EC-9DC2-2E5C8654D1B8}" destId="{BD60E821-0387-46ED-842B-F71F6ACBA839}" srcOrd="0" destOrd="1" presId="urn:microsoft.com/office/officeart/2005/8/layout/hList7"/>
    <dgm:cxn modelId="{77E83348-6D2F-45B1-AFC4-4DB7EE700E62}" type="presOf" srcId="{7617928B-ABE8-4E23-86D8-A4A97729D72B}" destId="{06087430-C0CB-4F8F-BA8F-EB822E4AAB8E}" srcOrd="0" destOrd="1" presId="urn:microsoft.com/office/officeart/2005/8/layout/hList7"/>
    <dgm:cxn modelId="{00437D49-AB17-4DCC-B4ED-1B8D52107ECF}" srcId="{B14158FF-305B-4364-B5A0-F2C618B6F437}" destId="{6D2F6AC9-9844-45EA-8961-2818EE7DF0E3}" srcOrd="1" destOrd="0" parTransId="{24F829BA-E3FD-42EC-B275-258A272D4B0E}" sibTransId="{501E71AA-B926-4662-A184-01A856B1F706}"/>
    <dgm:cxn modelId="{FB974F6B-E94B-4EF6-AA14-4585F4754F5D}" type="presOf" srcId="{E8E83353-DBC9-4B6B-8958-F211E08C12CD}" destId="{A8F3BB20-469D-4967-B070-3F8B7E0AD338}" srcOrd="1" destOrd="0" presId="urn:microsoft.com/office/officeart/2005/8/layout/hList7"/>
    <dgm:cxn modelId="{EC6E7870-1AEC-4D89-A786-1743A353896C}" srcId="{A19ED0C2-7DB9-48E9-A82D-62F10D31C7EC}" destId="{016394D9-D71C-46DB-ADB5-27344396929F}" srcOrd="7" destOrd="0" parTransId="{48EBC085-1FDB-4D18-B6BD-A65199DE6EF6}" sibTransId="{2A8D5DF2-9DCE-4342-973C-D367F89F27E0}"/>
    <dgm:cxn modelId="{2A0D4872-03D2-4272-B9FA-AC325F59A39D}" type="presOf" srcId="{FBBDB563-8B17-440B-B3B1-91588DD5118D}" destId="{348C87FC-F662-46B5-A976-299971AFA11C}" srcOrd="1" destOrd="0" presId="urn:microsoft.com/office/officeart/2005/8/layout/hList7"/>
    <dgm:cxn modelId="{5FE25452-FBB4-4ADD-A3CB-2D1D38912C9A}" type="presOf" srcId="{8CB4D861-F4D5-41F2-BE5B-15CC9C48C0DA}" destId="{BF481481-EA2B-419C-B003-574CCC996E21}" srcOrd="0" destOrd="2" presId="urn:microsoft.com/office/officeart/2005/8/layout/hList7"/>
    <dgm:cxn modelId="{DAF78652-3905-44CB-A9AC-8C4D20D13520}" type="presOf" srcId="{A9D82AE2-1F09-4547-BBF6-2544A46B7DBF}" destId="{2E46D2E3-EDBA-4AE7-809B-19BCE550CB68}" srcOrd="1" destOrd="1" presId="urn:microsoft.com/office/officeart/2005/8/layout/hList7"/>
    <dgm:cxn modelId="{B1EFD772-202C-44B7-8867-AD86CA4AB956}" type="presOf" srcId="{42BE6819-2A30-41AD-84EA-0463A1695A1A}" destId="{79F5C930-0A6E-4BDE-AF19-C7AE72AE3657}" srcOrd="0" destOrd="0" presId="urn:microsoft.com/office/officeart/2005/8/layout/hList7"/>
    <dgm:cxn modelId="{84233354-E25B-4448-B91C-9C4B049C1E0F}" type="presOf" srcId="{D181010D-0BAE-4795-8405-DAF53FD06266}" destId="{D1878A7E-3322-42BB-8C1C-77F871B9A646}" srcOrd="1" destOrd="2" presId="urn:microsoft.com/office/officeart/2005/8/layout/hList7"/>
    <dgm:cxn modelId="{5E1FCD74-CE21-4E78-B47F-319F663AFEFA}" type="presOf" srcId="{D181010D-0BAE-4795-8405-DAF53FD06266}" destId="{27D0BE7B-2BB6-47EA-893A-0640EF3111CA}" srcOrd="0" destOrd="2" presId="urn:microsoft.com/office/officeart/2005/8/layout/hList7"/>
    <dgm:cxn modelId="{F0640C59-5FCC-4065-AA1E-790E7AACB6E8}" srcId="{B14158FF-305B-4364-B5A0-F2C618B6F437}" destId="{A9D82AE2-1F09-4547-BBF6-2544A46B7DBF}" srcOrd="0" destOrd="0" parTransId="{08F6D49D-4A3F-4075-B371-E17F2684FFD3}" sibTransId="{14F004F3-50A3-458C-8231-D7601FB02BEB}"/>
    <dgm:cxn modelId="{0F90B759-E4E2-4853-8334-0A6BF2C3ADB2}" type="presOf" srcId="{4DC80AFB-A098-45DD-97F2-1C35EC8D3795}" destId="{D1878A7E-3322-42BB-8C1C-77F871B9A646}" srcOrd="1" destOrd="1" presId="urn:microsoft.com/office/officeart/2005/8/layout/hList7"/>
    <dgm:cxn modelId="{DFB29E7B-6C74-4724-9BE8-5437F7B35345}" type="presOf" srcId="{016394D9-D71C-46DB-ADB5-27344396929F}" destId="{C6EC7129-FEC7-4DB0-B3BF-DB2E29047EA5}" srcOrd="1" destOrd="0" presId="urn:microsoft.com/office/officeart/2005/8/layout/hList7"/>
    <dgm:cxn modelId="{C3E5197C-3499-4CDF-B8A9-913BE50DD6C4}" srcId="{A19ED0C2-7DB9-48E9-A82D-62F10D31C7EC}" destId="{EC69262A-164E-438D-AD1A-2D80CDBF4F97}" srcOrd="0" destOrd="0" parTransId="{E721BBAE-F070-4955-90DF-6FAF20615B58}" sibTransId="{2A273584-D3BD-4E69-BE44-5B795A44A00C}"/>
    <dgm:cxn modelId="{E367A97D-7125-444E-86A9-A4AA9E000C42}" type="presOf" srcId="{A19ED0C2-7DB9-48E9-A82D-62F10D31C7EC}" destId="{7B2087B2-C343-443D-ABF3-46CE0806BD8E}" srcOrd="0" destOrd="0" presId="urn:microsoft.com/office/officeart/2005/8/layout/hList7"/>
    <dgm:cxn modelId="{9683157F-08A1-4FE6-9627-E514FD52A2E9}" type="presOf" srcId="{D48A2FDC-D51A-44EA-84C8-9AAE1511AD24}" destId="{99E2F6B4-6194-42FF-B4C8-A60D53EDE0B2}" srcOrd="1" destOrd="0" presId="urn:microsoft.com/office/officeart/2005/8/layout/hList7"/>
    <dgm:cxn modelId="{ECD2C683-1F73-47EC-8F65-1B7E8AB2104E}" srcId="{FBBDB563-8B17-440B-B3B1-91588DD5118D}" destId="{4149578C-5625-43C8-A3E7-0D01C0F49F3A}" srcOrd="0" destOrd="0" parTransId="{93BE1EE7-3316-4BAB-A182-7C08E9F83AB6}" sibTransId="{F8A84518-0955-4614-BCA6-6CD6FAAFFCB8}"/>
    <dgm:cxn modelId="{B3786B86-BF95-4767-93EA-E12343E53866}" type="presOf" srcId="{5A91B364-6F85-4297-A9C7-6CDD06064812}" destId="{A8F3BB20-469D-4967-B070-3F8B7E0AD338}" srcOrd="1" destOrd="1" presId="urn:microsoft.com/office/officeart/2005/8/layout/hList7"/>
    <dgm:cxn modelId="{107E3E92-9F4A-421D-9C2C-1E88AF20B6D4}" srcId="{FBBDB563-8B17-440B-B3B1-91588DD5118D}" destId="{8CB4D861-F4D5-41F2-BE5B-15CC9C48C0DA}" srcOrd="1" destOrd="0" parTransId="{A119FF54-938A-425F-815B-9B49609927FB}" sibTransId="{B310E49B-3D47-49C5-8D36-8BE76678C5C9}"/>
    <dgm:cxn modelId="{D1FA6394-4ED9-4824-B283-B4A353C2DA86}" type="presOf" srcId="{A9D82AE2-1F09-4547-BBF6-2544A46B7DBF}" destId="{CBDC5F06-7899-477D-9C34-B29081BFAB37}" srcOrd="0" destOrd="1" presId="urn:microsoft.com/office/officeart/2005/8/layout/hList7"/>
    <dgm:cxn modelId="{6966B794-856B-4ED5-8DCA-49EDEC507463}" srcId="{A19ED0C2-7DB9-48E9-A82D-62F10D31C7EC}" destId="{E8E83353-DBC9-4B6B-8958-F211E08C12CD}" srcOrd="1" destOrd="0" parTransId="{B9D67FF3-E405-4AC8-A2F1-B221400DFD11}" sibTransId="{DB10811A-2B75-4BE5-9F1D-2C5EAFE04F89}"/>
    <dgm:cxn modelId="{92F02397-D804-40BF-8E26-8F1D049FDE49}" type="presOf" srcId="{BA6853E5-8249-428B-90B3-F1142E14D08F}" destId="{D1878A7E-3322-42BB-8C1C-77F871B9A646}" srcOrd="1" destOrd="0" presId="urn:microsoft.com/office/officeart/2005/8/layout/hList7"/>
    <dgm:cxn modelId="{BD781E9C-71B1-48EE-B5CF-7F799C56DDB4}" type="presOf" srcId="{B2C48611-DB1B-49BE-BBD5-8B7181363AB5}" destId="{A254F222-5343-4CE0-B309-156941AA1FF7}" srcOrd="0" destOrd="1" presId="urn:microsoft.com/office/officeart/2005/8/layout/hList7"/>
    <dgm:cxn modelId="{5C4F3D9C-069D-4E4E-8D3A-0BC231C01291}" type="presOf" srcId="{8CB4D861-F4D5-41F2-BE5B-15CC9C48C0DA}" destId="{348C87FC-F662-46B5-A976-299971AFA11C}" srcOrd="1" destOrd="2" presId="urn:microsoft.com/office/officeart/2005/8/layout/hList7"/>
    <dgm:cxn modelId="{E2472BA0-6ECB-4E90-933B-451FE06E79D4}" type="presOf" srcId="{FA771C49-1C13-49B9-8CDD-F1EEBAAF7D21}" destId="{CA0BBFB5-064F-4930-A7FD-8ED055679F2D}" srcOrd="0" destOrd="0" presId="urn:microsoft.com/office/officeart/2005/8/layout/hList7"/>
    <dgm:cxn modelId="{502CCBA2-C1E1-417A-888E-07FD0FD2C338}" srcId="{EC69262A-164E-438D-AD1A-2D80CDBF4F97}" destId="{7617928B-ABE8-4E23-86D8-A4A97729D72B}" srcOrd="0" destOrd="0" parTransId="{D89CDC2C-62E4-4DD9-A864-0DBAE58C68B3}" sibTransId="{0C1309BA-54B2-4796-AF32-EDFD5F65B1B2}"/>
    <dgm:cxn modelId="{8A4354A5-23E8-4F2D-8757-351792C98B81}" type="presOf" srcId="{7617928B-ABE8-4E23-86D8-A4A97729D72B}" destId="{F487E4E4-EBDB-49DE-AE7E-9A29A843EE65}" srcOrd="1" destOrd="1" presId="urn:microsoft.com/office/officeart/2005/8/layout/hList7"/>
    <dgm:cxn modelId="{BB9D26A7-AEA3-4A86-8338-EA0535647A40}" type="presOf" srcId="{24D67333-6A97-4AB0-A204-DAAFE2E5DA7A}" destId="{F21EE08B-ADB7-471E-B950-A39A010BA4B7}" srcOrd="0" destOrd="2" presId="urn:microsoft.com/office/officeart/2005/8/layout/hList7"/>
    <dgm:cxn modelId="{FC69A5B2-1397-4E11-8095-542EE411295F}" srcId="{BA6853E5-8249-428B-90B3-F1142E14D08F}" destId="{D181010D-0BAE-4795-8405-DAF53FD06266}" srcOrd="1" destOrd="0" parTransId="{22EF6A77-7B39-4DC4-ACE6-43F3991D33FF}" sibTransId="{39E3BA53-4C0C-44DF-8D59-11EBA3F8CD99}"/>
    <dgm:cxn modelId="{574136B6-CF7A-41C0-B72E-F53ECBF05E5D}" type="presOf" srcId="{B14158FF-305B-4364-B5A0-F2C618B6F437}" destId="{2E46D2E3-EDBA-4AE7-809B-19BCE550CB68}" srcOrd="1" destOrd="0" presId="urn:microsoft.com/office/officeart/2005/8/layout/hList7"/>
    <dgm:cxn modelId="{8EC2E8B7-4F61-410D-B3D6-775A24C91827}" srcId="{E8E83353-DBC9-4B6B-8958-F211E08C12CD}" destId="{24D67333-6A97-4AB0-A204-DAAFE2E5DA7A}" srcOrd="1" destOrd="0" parTransId="{320BD6B1-9307-4A02-8421-9BB8C4B5BB27}" sibTransId="{301B70A0-98EE-4B23-838F-698A5707DC46}"/>
    <dgm:cxn modelId="{DA3412B9-F776-442D-A44E-C897A7960AB7}" type="presOf" srcId="{6D2F6AC9-9844-45EA-8961-2818EE7DF0E3}" destId="{CBDC5F06-7899-477D-9C34-B29081BFAB37}" srcOrd="0" destOrd="2" presId="urn:microsoft.com/office/officeart/2005/8/layout/hList7"/>
    <dgm:cxn modelId="{EE6200BB-1E2B-48DC-8060-8487BC477A5F}" type="presOf" srcId="{4DC80AFB-A098-45DD-97F2-1C35EC8D3795}" destId="{27D0BE7B-2BB6-47EA-893A-0640EF3111CA}" srcOrd="0" destOrd="1" presId="urn:microsoft.com/office/officeart/2005/8/layout/hList7"/>
    <dgm:cxn modelId="{C9D4BEBC-D1A4-4664-B804-76A1AF18A41F}" type="presOf" srcId="{A9853776-B3A1-41B8-975D-5C70E4F83F79}" destId="{01BDCA63-156F-4048-835F-6977B3859273}" srcOrd="0" destOrd="0" presId="urn:microsoft.com/office/officeart/2005/8/layout/hList7"/>
    <dgm:cxn modelId="{FF66C5BD-353F-4803-AC33-450E90B339F5}" srcId="{D48A2FDC-D51A-44EA-84C8-9AAE1511AD24}" destId="{48CA5906-B8AA-4E86-A891-9B1B0628CAEB}" srcOrd="0" destOrd="0" parTransId="{FD8034C7-A62D-4975-8490-99C2A7649162}" sibTransId="{34116022-B64C-497E-9B40-2C536ED8CEE8}"/>
    <dgm:cxn modelId="{33AB3DBE-F576-451C-A0C6-2B8813DB147C}" type="presOf" srcId="{D48A2FDC-D51A-44EA-84C8-9AAE1511AD24}" destId="{76E4161B-E0F4-4F27-A28C-A1091EA61731}" srcOrd="0" destOrd="0" presId="urn:microsoft.com/office/officeart/2005/8/layout/hList7"/>
    <dgm:cxn modelId="{B187C7C4-B3BC-4802-B4D7-AFB14C56BC94}" srcId="{748E5D84-370D-4B92-BED1-0D25EF4EE75A}" destId="{207754F0-D81F-4D0A-AEAB-94C0F26E949C}" srcOrd="1" destOrd="0" parTransId="{4C60DFB0-21B3-424E-9C43-6312A9AB2FB3}" sibTransId="{A9C446EC-609E-4B21-A059-B6112D2159D0}"/>
    <dgm:cxn modelId="{497262D1-0798-423E-9C29-F00FF2C07A2B}" type="presOf" srcId="{B2C48611-DB1B-49BE-BBD5-8B7181363AB5}" destId="{EDC2FB07-F471-49C5-B96A-82FC9222F023}" srcOrd="1" destOrd="1" presId="urn:microsoft.com/office/officeart/2005/8/layout/hList7"/>
    <dgm:cxn modelId="{8AA73CD8-AD4D-4454-AC7F-DEA67BE6A608}" srcId="{A19ED0C2-7DB9-48E9-A82D-62F10D31C7EC}" destId="{D48A2FDC-D51A-44EA-84C8-9AAE1511AD24}" srcOrd="4" destOrd="0" parTransId="{166ACD26-E09C-464F-8E69-C415C53F342F}" sibTransId="{42BE6819-2A30-41AD-84EA-0463A1695A1A}"/>
    <dgm:cxn modelId="{6AFD6BDA-F946-4D5F-8822-02CE2BAB57D1}" type="presOf" srcId="{5A91B364-6F85-4297-A9C7-6CDD06064812}" destId="{F21EE08B-ADB7-471E-B950-A39A010BA4B7}" srcOrd="0" destOrd="1" presId="urn:microsoft.com/office/officeart/2005/8/layout/hList7"/>
    <dgm:cxn modelId="{1BF281DA-B871-4A9F-A697-2E140D0704DD}" type="presOf" srcId="{FBBDB563-8B17-440B-B3B1-91588DD5118D}" destId="{BF481481-EA2B-419C-B003-574CCC996E21}" srcOrd="0" destOrd="0" presId="urn:microsoft.com/office/officeart/2005/8/layout/hList7"/>
    <dgm:cxn modelId="{F5FB0AE6-F504-4BAC-9B17-AB281A70754B}" type="presOf" srcId="{EC69262A-164E-438D-AD1A-2D80CDBF4F97}" destId="{F487E4E4-EBDB-49DE-AE7E-9A29A843EE65}" srcOrd="1" destOrd="0" presId="urn:microsoft.com/office/officeart/2005/8/layout/hList7"/>
    <dgm:cxn modelId="{4A7201EE-1ADE-406C-BE75-BFFA1D72D629}" type="presOf" srcId="{48CA5906-B8AA-4E86-A891-9B1B0628CAEB}" destId="{99E2F6B4-6194-42FF-B4C8-A60D53EDE0B2}" srcOrd="1" destOrd="1" presId="urn:microsoft.com/office/officeart/2005/8/layout/hList7"/>
    <dgm:cxn modelId="{2CAD48EE-2E2F-4C0C-AED0-2BA5B1744E37}" type="presOf" srcId="{2A273584-D3BD-4E69-BE44-5B795A44A00C}" destId="{7D2CD2B4-3186-42CD-8839-DDE4B918CBD3}" srcOrd="0" destOrd="0" presId="urn:microsoft.com/office/officeart/2005/8/layout/hList7"/>
    <dgm:cxn modelId="{05F698F0-71C6-40DA-B05F-98FE9EFAF799}" type="presOf" srcId="{748E5D84-370D-4B92-BED1-0D25EF4EE75A}" destId="{A254F222-5343-4CE0-B309-156941AA1FF7}" srcOrd="0" destOrd="0" presId="urn:microsoft.com/office/officeart/2005/8/layout/hList7"/>
    <dgm:cxn modelId="{73557EF2-DAD1-49F9-B914-907786986F00}" type="presOf" srcId="{24D67333-6A97-4AB0-A204-DAAFE2E5DA7A}" destId="{A8F3BB20-469D-4967-B070-3F8B7E0AD338}" srcOrd="1" destOrd="2" presId="urn:microsoft.com/office/officeart/2005/8/layout/hList7"/>
    <dgm:cxn modelId="{F761B5FA-BCD6-4D0D-A5E7-5F4DC060DC6B}" srcId="{A19ED0C2-7DB9-48E9-A82D-62F10D31C7EC}" destId="{BA6853E5-8249-428B-90B3-F1142E14D08F}" srcOrd="6" destOrd="0" parTransId="{7D7CF8FB-DB8B-4292-BD46-975BE43F903E}" sibTransId="{CC306B67-05EE-48D8-8A21-58D10DD682A9}"/>
    <dgm:cxn modelId="{D12A1EFD-BC2E-4AC2-BDDF-B4E235377022}" type="presOf" srcId="{ED4B8C85-FAA4-49E2-87B4-71E9A7B16613}" destId="{0BEA625F-63D8-4A2B-AE68-A6D292364991}" srcOrd="0" destOrd="0" presId="urn:microsoft.com/office/officeart/2005/8/layout/hList7"/>
    <dgm:cxn modelId="{B30E0302-884A-4E14-AE03-6D00C0AE2FBB}" type="presParOf" srcId="{7B2087B2-C343-443D-ABF3-46CE0806BD8E}" destId="{4FFFE1AB-1EDD-433E-AD4A-C20E6A8A9BE2}" srcOrd="0" destOrd="0" presId="urn:microsoft.com/office/officeart/2005/8/layout/hList7"/>
    <dgm:cxn modelId="{B0FAF71B-3A61-42DE-848F-E42F7C9A6904}" type="presParOf" srcId="{7B2087B2-C343-443D-ABF3-46CE0806BD8E}" destId="{90DD9213-6E9D-4769-BA47-E0FC744A234F}" srcOrd="1" destOrd="0" presId="urn:microsoft.com/office/officeart/2005/8/layout/hList7"/>
    <dgm:cxn modelId="{53B9CF72-1698-455B-B8F2-3734E64C8FA4}" type="presParOf" srcId="{90DD9213-6E9D-4769-BA47-E0FC744A234F}" destId="{258E0202-DA4A-43E6-8338-CC8FB22C89FA}" srcOrd="0" destOrd="0" presId="urn:microsoft.com/office/officeart/2005/8/layout/hList7"/>
    <dgm:cxn modelId="{7383046C-A836-490E-A0EB-528E7FBF0891}" type="presParOf" srcId="{258E0202-DA4A-43E6-8338-CC8FB22C89FA}" destId="{06087430-C0CB-4F8F-BA8F-EB822E4AAB8E}" srcOrd="0" destOrd="0" presId="urn:microsoft.com/office/officeart/2005/8/layout/hList7"/>
    <dgm:cxn modelId="{EF488E3E-A678-4ABF-95E6-2EEFE0E303F2}" type="presParOf" srcId="{258E0202-DA4A-43E6-8338-CC8FB22C89FA}" destId="{F487E4E4-EBDB-49DE-AE7E-9A29A843EE65}" srcOrd="1" destOrd="0" presId="urn:microsoft.com/office/officeart/2005/8/layout/hList7"/>
    <dgm:cxn modelId="{FEDE5326-8B76-4EAF-8391-E061D54832CA}" type="presParOf" srcId="{258E0202-DA4A-43E6-8338-CC8FB22C89FA}" destId="{F14D5894-1F17-4630-8C86-3A40F6ABD77D}" srcOrd="2" destOrd="0" presId="urn:microsoft.com/office/officeart/2005/8/layout/hList7"/>
    <dgm:cxn modelId="{F7CAC9C8-BD5A-4964-AD27-C1D104788B4E}" type="presParOf" srcId="{258E0202-DA4A-43E6-8338-CC8FB22C89FA}" destId="{BAE593AC-6A20-4E60-BFB1-378457327C70}" srcOrd="3" destOrd="0" presId="urn:microsoft.com/office/officeart/2005/8/layout/hList7"/>
    <dgm:cxn modelId="{01911037-621C-4E8D-ABCC-89FCFDF43D57}" type="presParOf" srcId="{90DD9213-6E9D-4769-BA47-E0FC744A234F}" destId="{7D2CD2B4-3186-42CD-8839-DDE4B918CBD3}" srcOrd="1" destOrd="0" presId="urn:microsoft.com/office/officeart/2005/8/layout/hList7"/>
    <dgm:cxn modelId="{846FE0E6-8B44-4DAB-AE45-555DC647AB8A}" type="presParOf" srcId="{90DD9213-6E9D-4769-BA47-E0FC744A234F}" destId="{3C2D51B7-61D9-4BBE-B9D9-D5CE53A6154C}" srcOrd="2" destOrd="0" presId="urn:microsoft.com/office/officeart/2005/8/layout/hList7"/>
    <dgm:cxn modelId="{AA2F3003-B662-4AE2-94B3-A58F8A6F5A22}" type="presParOf" srcId="{3C2D51B7-61D9-4BBE-B9D9-D5CE53A6154C}" destId="{F21EE08B-ADB7-471E-B950-A39A010BA4B7}" srcOrd="0" destOrd="0" presId="urn:microsoft.com/office/officeart/2005/8/layout/hList7"/>
    <dgm:cxn modelId="{DF774C37-897A-4A60-BA0F-E43E82BE13AA}" type="presParOf" srcId="{3C2D51B7-61D9-4BBE-B9D9-D5CE53A6154C}" destId="{A8F3BB20-469D-4967-B070-3F8B7E0AD338}" srcOrd="1" destOrd="0" presId="urn:microsoft.com/office/officeart/2005/8/layout/hList7"/>
    <dgm:cxn modelId="{0958FA62-FADD-4225-8271-45D3077136E7}" type="presParOf" srcId="{3C2D51B7-61D9-4BBE-B9D9-D5CE53A6154C}" destId="{4A538270-D0F8-4515-842D-95E2E656E3D4}" srcOrd="2" destOrd="0" presId="urn:microsoft.com/office/officeart/2005/8/layout/hList7"/>
    <dgm:cxn modelId="{724477BB-D634-4116-8924-DE02C2ACBCFB}" type="presParOf" srcId="{3C2D51B7-61D9-4BBE-B9D9-D5CE53A6154C}" destId="{F7116744-C002-4AA7-B1AF-18D0512E191E}" srcOrd="3" destOrd="0" presId="urn:microsoft.com/office/officeart/2005/8/layout/hList7"/>
    <dgm:cxn modelId="{C66BD798-EE39-4436-BC6F-A3F2C96C026C}" type="presParOf" srcId="{90DD9213-6E9D-4769-BA47-E0FC744A234F}" destId="{146C2FD0-6F56-4D56-A06A-D368F0EF3677}" srcOrd="3" destOrd="0" presId="urn:microsoft.com/office/officeart/2005/8/layout/hList7"/>
    <dgm:cxn modelId="{43C4B638-FD14-4D2F-8CA8-86693B09953C}" type="presParOf" srcId="{90DD9213-6E9D-4769-BA47-E0FC744A234F}" destId="{3A527111-6FCB-42C0-A159-E493EBDBD0C5}" srcOrd="4" destOrd="0" presId="urn:microsoft.com/office/officeart/2005/8/layout/hList7"/>
    <dgm:cxn modelId="{12EE53A2-D163-4CE6-8D24-80576E583B04}" type="presParOf" srcId="{3A527111-6FCB-42C0-A159-E493EBDBD0C5}" destId="{BF481481-EA2B-419C-B003-574CCC996E21}" srcOrd="0" destOrd="0" presId="urn:microsoft.com/office/officeart/2005/8/layout/hList7"/>
    <dgm:cxn modelId="{ADAEF108-7D87-4AC1-9F0A-2B9D1C84C604}" type="presParOf" srcId="{3A527111-6FCB-42C0-A159-E493EBDBD0C5}" destId="{348C87FC-F662-46B5-A976-299971AFA11C}" srcOrd="1" destOrd="0" presId="urn:microsoft.com/office/officeart/2005/8/layout/hList7"/>
    <dgm:cxn modelId="{9C508C5F-098B-41C3-B31A-419040AE1AB3}" type="presParOf" srcId="{3A527111-6FCB-42C0-A159-E493EBDBD0C5}" destId="{EA575786-9129-4038-A2BE-8241353891A7}" srcOrd="2" destOrd="0" presId="urn:microsoft.com/office/officeart/2005/8/layout/hList7"/>
    <dgm:cxn modelId="{3E6F1243-76F4-4526-9084-BC343407D27F}" type="presParOf" srcId="{3A527111-6FCB-42C0-A159-E493EBDBD0C5}" destId="{E542D313-11B6-4122-A72A-C56957F546C9}" srcOrd="3" destOrd="0" presId="urn:microsoft.com/office/officeart/2005/8/layout/hList7"/>
    <dgm:cxn modelId="{7553E52E-C2C0-41FC-8182-AD275D52B2A6}" type="presParOf" srcId="{90DD9213-6E9D-4769-BA47-E0FC744A234F}" destId="{0BEA625F-63D8-4A2B-AE68-A6D292364991}" srcOrd="5" destOrd="0" presId="urn:microsoft.com/office/officeart/2005/8/layout/hList7"/>
    <dgm:cxn modelId="{D352DBC5-1C6A-45C2-A564-ACA53BCBAC8A}" type="presParOf" srcId="{90DD9213-6E9D-4769-BA47-E0FC744A234F}" destId="{9FFCF933-7DE6-45CC-8970-C981A8B4F98F}" srcOrd="6" destOrd="0" presId="urn:microsoft.com/office/officeart/2005/8/layout/hList7"/>
    <dgm:cxn modelId="{709ABBF0-3586-47D5-8348-C5794CED7103}" type="presParOf" srcId="{9FFCF933-7DE6-45CC-8970-C981A8B4F98F}" destId="{CBDC5F06-7899-477D-9C34-B29081BFAB37}" srcOrd="0" destOrd="0" presId="urn:microsoft.com/office/officeart/2005/8/layout/hList7"/>
    <dgm:cxn modelId="{85E116BF-4192-44B8-AC9E-82E8AEF9DBA9}" type="presParOf" srcId="{9FFCF933-7DE6-45CC-8970-C981A8B4F98F}" destId="{2E46D2E3-EDBA-4AE7-809B-19BCE550CB68}" srcOrd="1" destOrd="0" presId="urn:microsoft.com/office/officeart/2005/8/layout/hList7"/>
    <dgm:cxn modelId="{51162B58-FF70-4773-B8DE-89C8DFE89C15}" type="presParOf" srcId="{9FFCF933-7DE6-45CC-8970-C981A8B4F98F}" destId="{271F6FC8-A3F3-41C2-BDD4-532C25149048}" srcOrd="2" destOrd="0" presId="urn:microsoft.com/office/officeart/2005/8/layout/hList7"/>
    <dgm:cxn modelId="{E79C5428-7D64-4C27-A361-8CCBE2C2444D}" type="presParOf" srcId="{9FFCF933-7DE6-45CC-8970-C981A8B4F98F}" destId="{CDC36522-BAF8-43B4-9EDB-5E8A8FFC1BB0}" srcOrd="3" destOrd="0" presId="urn:microsoft.com/office/officeart/2005/8/layout/hList7"/>
    <dgm:cxn modelId="{D43533CD-0AE1-42E6-AF5A-F1CA58E2DD05}" type="presParOf" srcId="{90DD9213-6E9D-4769-BA47-E0FC744A234F}" destId="{01BDCA63-156F-4048-835F-6977B3859273}" srcOrd="7" destOrd="0" presId="urn:microsoft.com/office/officeart/2005/8/layout/hList7"/>
    <dgm:cxn modelId="{4A8BB48D-A83A-4E72-BF7E-FAEC73482BB7}" type="presParOf" srcId="{90DD9213-6E9D-4769-BA47-E0FC744A234F}" destId="{31A95029-9E7A-4055-B4C7-67130C41084A}" srcOrd="8" destOrd="0" presId="urn:microsoft.com/office/officeart/2005/8/layout/hList7"/>
    <dgm:cxn modelId="{68687F79-7FDF-47D9-815A-2D6ED435EA3F}" type="presParOf" srcId="{31A95029-9E7A-4055-B4C7-67130C41084A}" destId="{76E4161B-E0F4-4F27-A28C-A1091EA61731}" srcOrd="0" destOrd="0" presId="urn:microsoft.com/office/officeart/2005/8/layout/hList7"/>
    <dgm:cxn modelId="{315A9ED9-C528-4867-9161-CEA8213CC9F4}" type="presParOf" srcId="{31A95029-9E7A-4055-B4C7-67130C41084A}" destId="{99E2F6B4-6194-42FF-B4C8-A60D53EDE0B2}" srcOrd="1" destOrd="0" presId="urn:microsoft.com/office/officeart/2005/8/layout/hList7"/>
    <dgm:cxn modelId="{44F7DBB8-7EF2-4A84-9156-6B773867CCAF}" type="presParOf" srcId="{31A95029-9E7A-4055-B4C7-67130C41084A}" destId="{D0C3DF6C-8EDA-412F-A5E8-CEBB6C00C59D}" srcOrd="2" destOrd="0" presId="urn:microsoft.com/office/officeart/2005/8/layout/hList7"/>
    <dgm:cxn modelId="{8C916E8A-956B-43E0-BB82-DC972C986FBE}" type="presParOf" srcId="{31A95029-9E7A-4055-B4C7-67130C41084A}" destId="{B7784C3C-A19F-4EB8-9701-036C72D17144}" srcOrd="3" destOrd="0" presId="urn:microsoft.com/office/officeart/2005/8/layout/hList7"/>
    <dgm:cxn modelId="{8EB4479D-B102-410D-AFCD-39B4AC9C7B5A}" type="presParOf" srcId="{90DD9213-6E9D-4769-BA47-E0FC744A234F}" destId="{79F5C930-0A6E-4BDE-AF19-C7AE72AE3657}" srcOrd="9" destOrd="0" presId="urn:microsoft.com/office/officeart/2005/8/layout/hList7"/>
    <dgm:cxn modelId="{A6D45307-821C-4039-AB41-48D0AE7A4AA4}" type="presParOf" srcId="{90DD9213-6E9D-4769-BA47-E0FC744A234F}" destId="{D381CD0C-13B9-4A41-918D-9E9DAF8E0FEC}" srcOrd="10" destOrd="0" presId="urn:microsoft.com/office/officeart/2005/8/layout/hList7"/>
    <dgm:cxn modelId="{7A439CAF-430B-4AFE-9BD6-419D60BC548B}" type="presParOf" srcId="{D381CD0C-13B9-4A41-918D-9E9DAF8E0FEC}" destId="{A254F222-5343-4CE0-B309-156941AA1FF7}" srcOrd="0" destOrd="0" presId="urn:microsoft.com/office/officeart/2005/8/layout/hList7"/>
    <dgm:cxn modelId="{503AB181-C55A-4E98-80EF-4E96C9CE5150}" type="presParOf" srcId="{D381CD0C-13B9-4A41-918D-9E9DAF8E0FEC}" destId="{EDC2FB07-F471-49C5-B96A-82FC9222F023}" srcOrd="1" destOrd="0" presId="urn:microsoft.com/office/officeart/2005/8/layout/hList7"/>
    <dgm:cxn modelId="{ED0700BC-752A-4275-B089-3C8D78936582}" type="presParOf" srcId="{D381CD0C-13B9-4A41-918D-9E9DAF8E0FEC}" destId="{D8CEF3BA-9D5B-40C9-BAE7-232543787EDA}" srcOrd="2" destOrd="0" presId="urn:microsoft.com/office/officeart/2005/8/layout/hList7"/>
    <dgm:cxn modelId="{7A5E8792-AD5E-4B03-BE6F-9EF855F9AD14}" type="presParOf" srcId="{D381CD0C-13B9-4A41-918D-9E9DAF8E0FEC}" destId="{36E4CDDF-B3D9-444B-8C66-5B96E64DFE98}" srcOrd="3" destOrd="0" presId="urn:microsoft.com/office/officeart/2005/8/layout/hList7"/>
    <dgm:cxn modelId="{0B3C6D4D-8FD4-46A7-B368-7B45BAB66AAE}" type="presParOf" srcId="{90DD9213-6E9D-4769-BA47-E0FC744A234F}" destId="{CA0BBFB5-064F-4930-A7FD-8ED055679F2D}" srcOrd="11" destOrd="0" presId="urn:microsoft.com/office/officeart/2005/8/layout/hList7"/>
    <dgm:cxn modelId="{D39BA404-6600-4A20-A9E9-92DA044C8BF5}" type="presParOf" srcId="{90DD9213-6E9D-4769-BA47-E0FC744A234F}" destId="{57F816A7-00D5-4C6F-A092-E33008F07FDB}" srcOrd="12" destOrd="0" presId="urn:microsoft.com/office/officeart/2005/8/layout/hList7"/>
    <dgm:cxn modelId="{7995925B-4F0B-4E99-9B0C-1C218AE85718}" type="presParOf" srcId="{57F816A7-00D5-4C6F-A092-E33008F07FDB}" destId="{27D0BE7B-2BB6-47EA-893A-0640EF3111CA}" srcOrd="0" destOrd="0" presId="urn:microsoft.com/office/officeart/2005/8/layout/hList7"/>
    <dgm:cxn modelId="{70355580-8C83-4997-956B-8CA1800AFD2F}" type="presParOf" srcId="{57F816A7-00D5-4C6F-A092-E33008F07FDB}" destId="{D1878A7E-3322-42BB-8C1C-77F871B9A646}" srcOrd="1" destOrd="0" presId="urn:microsoft.com/office/officeart/2005/8/layout/hList7"/>
    <dgm:cxn modelId="{80589FCA-5E22-4DFB-BF7A-CD863FA3F718}" type="presParOf" srcId="{57F816A7-00D5-4C6F-A092-E33008F07FDB}" destId="{2C26D990-EBA1-43F6-9721-E589DB0AAC5B}" srcOrd="2" destOrd="0" presId="urn:microsoft.com/office/officeart/2005/8/layout/hList7"/>
    <dgm:cxn modelId="{41BF668F-61F6-4A65-A9A9-E4A6F2A2E987}" type="presParOf" srcId="{57F816A7-00D5-4C6F-A092-E33008F07FDB}" destId="{E93CDDA5-F2AC-423B-8A38-5E4DA9A3AC62}" srcOrd="3" destOrd="0" presId="urn:microsoft.com/office/officeart/2005/8/layout/hList7"/>
    <dgm:cxn modelId="{7DC916D4-604D-4E07-9130-1F911F95CE5D}" type="presParOf" srcId="{90DD9213-6E9D-4769-BA47-E0FC744A234F}" destId="{866F6969-2ED4-45BD-B5AC-6419C5043919}" srcOrd="13" destOrd="0" presId="urn:microsoft.com/office/officeart/2005/8/layout/hList7"/>
    <dgm:cxn modelId="{C6CA3E12-0EC6-4649-8080-50DF15520243}" type="presParOf" srcId="{90DD9213-6E9D-4769-BA47-E0FC744A234F}" destId="{874A7324-94B6-4FB6-B884-8C4EACEBE581}" srcOrd="14" destOrd="0" presId="urn:microsoft.com/office/officeart/2005/8/layout/hList7"/>
    <dgm:cxn modelId="{1EC864FB-6059-4E22-9C19-3FDC59FB4252}" type="presParOf" srcId="{874A7324-94B6-4FB6-B884-8C4EACEBE581}" destId="{BD60E821-0387-46ED-842B-F71F6ACBA839}" srcOrd="0" destOrd="0" presId="urn:microsoft.com/office/officeart/2005/8/layout/hList7"/>
    <dgm:cxn modelId="{093FDB0C-AD54-4625-8C6E-099FB8F1846F}" type="presParOf" srcId="{874A7324-94B6-4FB6-B884-8C4EACEBE581}" destId="{C6EC7129-FEC7-4DB0-B3BF-DB2E29047EA5}" srcOrd="1" destOrd="0" presId="urn:microsoft.com/office/officeart/2005/8/layout/hList7"/>
    <dgm:cxn modelId="{289DAE41-D6F1-44F7-BC35-8D39FF895841}" type="presParOf" srcId="{874A7324-94B6-4FB6-B884-8C4EACEBE581}" destId="{8E381FAC-FA6F-4244-AB7E-EB9C56B38D91}" srcOrd="2" destOrd="0" presId="urn:microsoft.com/office/officeart/2005/8/layout/hList7"/>
    <dgm:cxn modelId="{7777EAF2-CFF6-4D46-806D-90C57E38FE78}" type="presParOf" srcId="{874A7324-94B6-4FB6-B884-8C4EACEBE581}" destId="{450C01A2-86CA-49B8-BC98-D3B3D5FEDE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4B4AC-0523-46FF-8595-2CC4F5137F47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ECF5A3F-1A92-450B-97A8-6BAAA9B1BEE6}">
      <dgm:prSet phldrT="[Text]" custT="1"/>
      <dgm:spPr/>
      <dgm:t>
        <a:bodyPr/>
        <a:lstStyle/>
        <a:p>
          <a:r>
            <a:rPr lang="en-GB" sz="2000" dirty="0"/>
            <a:t>Survey Responses</a:t>
          </a:r>
        </a:p>
      </dgm:t>
    </dgm:pt>
    <dgm:pt modelId="{22122550-2EAB-4C0A-8A05-281CAE10A293}" type="parTrans" cxnId="{9F84556D-A72E-43D7-87F9-557D7E0EBFAA}">
      <dgm:prSet/>
      <dgm:spPr/>
      <dgm:t>
        <a:bodyPr/>
        <a:lstStyle/>
        <a:p>
          <a:endParaRPr lang="en-GB"/>
        </a:p>
      </dgm:t>
    </dgm:pt>
    <dgm:pt modelId="{84483C0A-2A67-4304-B855-6F2FDBE0051A}" type="sibTrans" cxnId="{9F84556D-A72E-43D7-87F9-557D7E0EBFAA}">
      <dgm:prSet/>
      <dgm:spPr/>
      <dgm:t>
        <a:bodyPr/>
        <a:lstStyle/>
        <a:p>
          <a:endParaRPr lang="en-GB"/>
        </a:p>
      </dgm:t>
    </dgm:pt>
    <dgm:pt modelId="{A61B26EE-7D3D-4F07-8EE6-F775CFBB8111}">
      <dgm:prSet phldrT="[Text]"/>
      <dgm:spPr/>
      <dgm:t>
        <a:bodyPr/>
        <a:lstStyle/>
        <a:p>
          <a:r>
            <a:rPr lang="en-GB" dirty="0"/>
            <a:t>Local Issues &amp; Priorities</a:t>
          </a:r>
        </a:p>
      </dgm:t>
    </dgm:pt>
    <dgm:pt modelId="{CDE74836-1895-45C9-81E5-290EADDD1A13}" type="parTrans" cxnId="{B817E408-C32C-42A2-813D-75D6B53997A8}">
      <dgm:prSet/>
      <dgm:spPr/>
      <dgm:t>
        <a:bodyPr/>
        <a:lstStyle/>
        <a:p>
          <a:endParaRPr lang="en-GB"/>
        </a:p>
      </dgm:t>
    </dgm:pt>
    <dgm:pt modelId="{79699707-4292-4015-B88F-886F73B0CFAF}" type="sibTrans" cxnId="{B817E408-C32C-42A2-813D-75D6B53997A8}">
      <dgm:prSet/>
      <dgm:spPr/>
      <dgm:t>
        <a:bodyPr/>
        <a:lstStyle/>
        <a:p>
          <a:endParaRPr lang="en-GB"/>
        </a:p>
      </dgm:t>
    </dgm:pt>
    <dgm:pt modelId="{BA308F51-EEA8-4BF4-B672-9B76C613F7A4}">
      <dgm:prSet phldrT="[Text]"/>
      <dgm:spPr/>
      <dgm:t>
        <a:bodyPr/>
        <a:lstStyle/>
        <a:p>
          <a:r>
            <a:rPr lang="en-GB" dirty="0"/>
            <a:t>Confidence In The Police</a:t>
          </a:r>
        </a:p>
      </dgm:t>
    </dgm:pt>
    <dgm:pt modelId="{927C7AEF-784F-4DEE-ACCB-1827995982FD}" type="parTrans" cxnId="{7D9F15C7-C6F2-42AA-8D60-38D6A51FF87E}">
      <dgm:prSet/>
      <dgm:spPr/>
      <dgm:t>
        <a:bodyPr/>
        <a:lstStyle/>
        <a:p>
          <a:endParaRPr lang="en-GB"/>
        </a:p>
      </dgm:t>
    </dgm:pt>
    <dgm:pt modelId="{AA1AAB09-1995-4823-8C48-C907DC416E35}" type="sibTrans" cxnId="{7D9F15C7-C6F2-42AA-8D60-38D6A51FF87E}">
      <dgm:prSet/>
      <dgm:spPr/>
      <dgm:t>
        <a:bodyPr/>
        <a:lstStyle/>
        <a:p>
          <a:endParaRPr lang="en-GB"/>
        </a:p>
      </dgm:t>
    </dgm:pt>
    <dgm:pt modelId="{9E95BFC6-8135-4EE2-A184-B125F89F68C5}">
      <dgm:prSet phldrT="[Text]" custT="1"/>
      <dgm:spPr/>
      <dgm:t>
        <a:bodyPr/>
        <a:lstStyle/>
        <a:p>
          <a:r>
            <a:rPr lang="en-GB" sz="2000" dirty="0"/>
            <a:t>Groups</a:t>
          </a:r>
        </a:p>
      </dgm:t>
    </dgm:pt>
    <dgm:pt modelId="{F04A5138-D065-4586-AD46-1D6C29053314}" type="parTrans" cxnId="{22F74940-818F-4F52-BA01-52D9FC14BCC6}">
      <dgm:prSet/>
      <dgm:spPr/>
      <dgm:t>
        <a:bodyPr/>
        <a:lstStyle/>
        <a:p>
          <a:endParaRPr lang="en-GB"/>
        </a:p>
      </dgm:t>
    </dgm:pt>
    <dgm:pt modelId="{F84675A1-C906-4AFD-894D-42A18C9F4671}" type="sibTrans" cxnId="{22F74940-818F-4F52-BA01-52D9FC14BCC6}">
      <dgm:prSet/>
      <dgm:spPr/>
      <dgm:t>
        <a:bodyPr/>
        <a:lstStyle/>
        <a:p>
          <a:endParaRPr lang="en-GB"/>
        </a:p>
      </dgm:t>
    </dgm:pt>
    <dgm:pt modelId="{2786E7D9-927B-455B-83CD-09AC1D9FD2C6}">
      <dgm:prSet custT="1"/>
      <dgm:spPr/>
      <dgm:t>
        <a:bodyPr/>
        <a:lstStyle/>
        <a:p>
          <a:r>
            <a:rPr lang="en-GB" sz="2000" dirty="0"/>
            <a:t>Demographics </a:t>
          </a:r>
          <a:br>
            <a:rPr lang="en-GB" sz="2000" dirty="0"/>
          </a:br>
          <a:r>
            <a:rPr lang="en-GB" sz="2000" dirty="0"/>
            <a:t>(self-declared)</a:t>
          </a:r>
        </a:p>
      </dgm:t>
    </dgm:pt>
    <dgm:pt modelId="{11194361-93CD-41A0-BC74-F08793F606F3}" type="parTrans" cxnId="{B411814F-365B-46A7-B146-6A996A12812B}">
      <dgm:prSet/>
      <dgm:spPr/>
      <dgm:t>
        <a:bodyPr/>
        <a:lstStyle/>
        <a:p>
          <a:endParaRPr lang="en-GB"/>
        </a:p>
      </dgm:t>
    </dgm:pt>
    <dgm:pt modelId="{84021E16-8AB8-4F73-9936-B4D953F40E41}" type="sibTrans" cxnId="{B411814F-365B-46A7-B146-6A996A12812B}">
      <dgm:prSet/>
      <dgm:spPr/>
      <dgm:t>
        <a:bodyPr/>
        <a:lstStyle/>
        <a:p>
          <a:endParaRPr lang="en-GB"/>
        </a:p>
      </dgm:t>
    </dgm:pt>
    <dgm:pt modelId="{343130C1-84D2-4E7E-BD19-EE1154FCDE88}">
      <dgm:prSet custT="1"/>
      <dgm:spPr/>
      <dgm:t>
        <a:bodyPr/>
        <a:lstStyle/>
        <a:p>
          <a:r>
            <a:rPr lang="en-GB" sz="2000" dirty="0"/>
            <a:t>Own Data</a:t>
          </a:r>
        </a:p>
      </dgm:t>
    </dgm:pt>
    <dgm:pt modelId="{85155AF3-1F7E-4A26-91CA-B0A5731C86E4}" type="parTrans" cxnId="{28DD58AE-2931-4893-8B4C-2544EA3D88FB}">
      <dgm:prSet/>
      <dgm:spPr/>
      <dgm:t>
        <a:bodyPr/>
        <a:lstStyle/>
        <a:p>
          <a:endParaRPr lang="en-GB"/>
        </a:p>
      </dgm:t>
    </dgm:pt>
    <dgm:pt modelId="{EE0A65D7-E3D3-4183-A155-A2D2C7E2C4F6}" type="sibTrans" cxnId="{28DD58AE-2931-4893-8B4C-2544EA3D88FB}">
      <dgm:prSet/>
      <dgm:spPr/>
      <dgm:t>
        <a:bodyPr/>
        <a:lstStyle/>
        <a:p>
          <a:endParaRPr lang="en-GB"/>
        </a:p>
      </dgm:t>
    </dgm:pt>
    <dgm:pt modelId="{5B289F00-F13E-414E-8348-4C0D645F6E4B}">
      <dgm:prSet custT="1"/>
      <dgm:spPr/>
      <dgm:t>
        <a:bodyPr/>
        <a:lstStyle/>
        <a:p>
          <a:r>
            <a:rPr lang="en-GB" sz="2000" dirty="0"/>
            <a:t>External Data</a:t>
          </a:r>
        </a:p>
      </dgm:t>
    </dgm:pt>
    <dgm:pt modelId="{D3D2CA6C-1938-4CF0-85CC-8C6A8D900E31}" type="parTrans" cxnId="{42FB7E3E-5D12-4D50-8537-A047D4C6CDC6}">
      <dgm:prSet/>
      <dgm:spPr/>
      <dgm:t>
        <a:bodyPr/>
        <a:lstStyle/>
        <a:p>
          <a:endParaRPr lang="en-GB"/>
        </a:p>
      </dgm:t>
    </dgm:pt>
    <dgm:pt modelId="{7503FFF3-8351-4DDE-A0CA-DF39FC03856A}" type="sibTrans" cxnId="{42FB7E3E-5D12-4D50-8537-A047D4C6CDC6}">
      <dgm:prSet/>
      <dgm:spPr/>
      <dgm:t>
        <a:bodyPr/>
        <a:lstStyle/>
        <a:p>
          <a:endParaRPr lang="en-GB"/>
        </a:p>
      </dgm:t>
    </dgm:pt>
    <dgm:pt modelId="{DB61EB35-70F4-4066-AE19-F5ECDFDAD04B}">
      <dgm:prSet/>
      <dgm:spPr/>
      <dgm:t>
        <a:bodyPr/>
        <a:lstStyle/>
        <a:p>
          <a:r>
            <a:rPr lang="en-GB" dirty="0"/>
            <a:t>Age Groups</a:t>
          </a:r>
        </a:p>
      </dgm:t>
    </dgm:pt>
    <dgm:pt modelId="{3909C445-9594-41C2-9FDB-73AFC3221EE2}" type="parTrans" cxnId="{AA7C3D56-AFAA-4F7B-B44B-FC98654B3B69}">
      <dgm:prSet/>
      <dgm:spPr/>
      <dgm:t>
        <a:bodyPr/>
        <a:lstStyle/>
        <a:p>
          <a:endParaRPr lang="en-GB"/>
        </a:p>
      </dgm:t>
    </dgm:pt>
    <dgm:pt modelId="{13AE476A-582F-4F97-857D-A50F6A6D0362}" type="sibTrans" cxnId="{AA7C3D56-AFAA-4F7B-B44B-FC98654B3B69}">
      <dgm:prSet/>
      <dgm:spPr/>
      <dgm:t>
        <a:bodyPr/>
        <a:lstStyle/>
        <a:p>
          <a:endParaRPr lang="en-GB"/>
        </a:p>
      </dgm:t>
    </dgm:pt>
    <dgm:pt modelId="{37D5E43B-4DE2-4866-A293-063984E4095A}">
      <dgm:prSet/>
      <dgm:spPr/>
      <dgm:t>
        <a:bodyPr/>
        <a:lstStyle/>
        <a:p>
          <a:r>
            <a:rPr lang="en-GB" dirty="0"/>
            <a:t>Recent Burglaries</a:t>
          </a:r>
        </a:p>
      </dgm:t>
    </dgm:pt>
    <dgm:pt modelId="{18F54391-C3F5-4336-BF9F-5B4960AB7C54}" type="parTrans" cxnId="{4C25F65D-C686-4810-A141-D5AAC512D422}">
      <dgm:prSet/>
      <dgm:spPr/>
      <dgm:t>
        <a:bodyPr/>
        <a:lstStyle/>
        <a:p>
          <a:endParaRPr lang="en-GB"/>
        </a:p>
      </dgm:t>
    </dgm:pt>
    <dgm:pt modelId="{2B4705C2-E457-44EC-8434-7227B7CD795C}" type="sibTrans" cxnId="{4C25F65D-C686-4810-A141-D5AAC512D422}">
      <dgm:prSet/>
      <dgm:spPr/>
      <dgm:t>
        <a:bodyPr/>
        <a:lstStyle/>
        <a:p>
          <a:endParaRPr lang="en-GB"/>
        </a:p>
      </dgm:t>
    </dgm:pt>
    <dgm:pt modelId="{3956D3BF-218B-4EC9-A09B-05374E3D571F}">
      <dgm:prSet/>
      <dgm:spPr/>
      <dgm:t>
        <a:bodyPr/>
        <a:lstStyle/>
        <a:p>
          <a:r>
            <a:rPr lang="en-GB" dirty="0"/>
            <a:t>Origins: Ethnicity &amp; Religious gaps</a:t>
          </a:r>
        </a:p>
      </dgm:t>
    </dgm:pt>
    <dgm:pt modelId="{FC3989B0-17EC-48AB-9B24-8BC74AA9FB68}" type="parTrans" cxnId="{9786BE70-ED79-418D-96C5-22454008BE32}">
      <dgm:prSet/>
      <dgm:spPr/>
      <dgm:t>
        <a:bodyPr/>
        <a:lstStyle/>
        <a:p>
          <a:endParaRPr lang="en-GB"/>
        </a:p>
      </dgm:t>
    </dgm:pt>
    <dgm:pt modelId="{B80FEE9A-1F57-4732-A7C2-E385FC11E487}" type="sibTrans" cxnId="{9786BE70-ED79-418D-96C5-22454008BE32}">
      <dgm:prSet/>
      <dgm:spPr/>
      <dgm:t>
        <a:bodyPr/>
        <a:lstStyle/>
        <a:p>
          <a:endParaRPr lang="en-GB"/>
        </a:p>
      </dgm:t>
    </dgm:pt>
    <dgm:pt modelId="{09F4369E-025B-4DFF-A895-C712CA04B1A3}">
      <dgm:prSet phldrT="[Text]"/>
      <dgm:spPr/>
      <dgm:t>
        <a:bodyPr/>
        <a:lstStyle/>
        <a:p>
          <a:r>
            <a:rPr lang="en-GB" dirty="0"/>
            <a:t>Fear Of Crime</a:t>
          </a:r>
        </a:p>
      </dgm:t>
    </dgm:pt>
    <dgm:pt modelId="{A77C4671-01B8-49A9-A9C7-C3127D32AFFE}" type="parTrans" cxnId="{AB8AF99F-45DB-49E0-9655-468157781307}">
      <dgm:prSet/>
      <dgm:spPr/>
      <dgm:t>
        <a:bodyPr/>
        <a:lstStyle/>
        <a:p>
          <a:endParaRPr lang="en-GB"/>
        </a:p>
      </dgm:t>
    </dgm:pt>
    <dgm:pt modelId="{6E75408F-B0FC-400E-8905-D71EB9324646}" type="sibTrans" cxnId="{AB8AF99F-45DB-49E0-9655-468157781307}">
      <dgm:prSet/>
      <dgm:spPr/>
      <dgm:t>
        <a:bodyPr/>
        <a:lstStyle/>
        <a:p>
          <a:endParaRPr lang="en-GB"/>
        </a:p>
      </dgm:t>
    </dgm:pt>
    <dgm:pt modelId="{CFE51F13-21A2-4046-AA9C-19CAE9B3908E}">
      <dgm:prSet phldrT="[Text]"/>
      <dgm:spPr/>
      <dgm:t>
        <a:bodyPr/>
        <a:lstStyle/>
        <a:p>
          <a:r>
            <a:rPr lang="en-GB" dirty="0"/>
            <a:t>Legitimacy Views</a:t>
          </a:r>
        </a:p>
      </dgm:t>
    </dgm:pt>
    <dgm:pt modelId="{8774B184-3D3F-4345-B174-6454D9EB8F31}" type="parTrans" cxnId="{2E8EDD00-DB07-45FB-B353-DFC98F191557}">
      <dgm:prSet/>
      <dgm:spPr/>
      <dgm:t>
        <a:bodyPr/>
        <a:lstStyle/>
        <a:p>
          <a:endParaRPr lang="en-GB"/>
        </a:p>
      </dgm:t>
    </dgm:pt>
    <dgm:pt modelId="{F719F288-18A7-47B7-9AF3-A78885A14A5E}" type="sibTrans" cxnId="{2E8EDD00-DB07-45FB-B353-DFC98F191557}">
      <dgm:prSet/>
      <dgm:spPr/>
      <dgm:t>
        <a:bodyPr/>
        <a:lstStyle/>
        <a:p>
          <a:endParaRPr lang="en-GB"/>
        </a:p>
      </dgm:t>
    </dgm:pt>
    <dgm:pt modelId="{71A067BD-64E7-4696-946F-3E9BD62C7D1F}">
      <dgm:prSet phldrT="[Text]"/>
      <dgm:spPr/>
      <dgm:t>
        <a:bodyPr/>
        <a:lstStyle/>
        <a:p>
          <a:r>
            <a:rPr lang="en-GB" dirty="0"/>
            <a:t>CCTV Owner</a:t>
          </a:r>
        </a:p>
      </dgm:t>
    </dgm:pt>
    <dgm:pt modelId="{2B40DE55-2F75-4A7D-A93A-A9B8B7C1EA53}" type="sibTrans" cxnId="{E74F174C-7276-454E-9CA7-A88F919676A0}">
      <dgm:prSet/>
      <dgm:spPr/>
      <dgm:t>
        <a:bodyPr/>
        <a:lstStyle/>
        <a:p>
          <a:endParaRPr lang="en-GB"/>
        </a:p>
      </dgm:t>
    </dgm:pt>
    <dgm:pt modelId="{2A09E8DF-9AC7-4C0F-A348-5524AFB88E0E}" type="parTrans" cxnId="{E74F174C-7276-454E-9CA7-A88F919676A0}">
      <dgm:prSet/>
      <dgm:spPr/>
      <dgm:t>
        <a:bodyPr/>
        <a:lstStyle/>
        <a:p>
          <a:endParaRPr lang="en-GB"/>
        </a:p>
      </dgm:t>
    </dgm:pt>
    <dgm:pt modelId="{A9E2FA40-B639-411D-B046-F444AE768348}">
      <dgm:prSet/>
      <dgm:spPr/>
      <dgm:t>
        <a:bodyPr/>
        <a:lstStyle/>
        <a:p>
          <a:r>
            <a:rPr lang="en-GB" dirty="0"/>
            <a:t>KIN</a:t>
          </a:r>
        </a:p>
      </dgm:t>
    </dgm:pt>
    <dgm:pt modelId="{B25C9DA5-4476-41A1-B6C0-7E56BD18DB2E}" type="parTrans" cxnId="{1F0E83DD-5D5A-4CCD-83E9-1D873B8D2791}">
      <dgm:prSet/>
      <dgm:spPr/>
      <dgm:t>
        <a:bodyPr/>
        <a:lstStyle/>
        <a:p>
          <a:endParaRPr lang="en-GB"/>
        </a:p>
      </dgm:t>
    </dgm:pt>
    <dgm:pt modelId="{E68C5B90-4015-4273-87F6-BB04857B9140}" type="sibTrans" cxnId="{1F0E83DD-5D5A-4CCD-83E9-1D873B8D2791}">
      <dgm:prSet/>
      <dgm:spPr/>
      <dgm:t>
        <a:bodyPr/>
        <a:lstStyle/>
        <a:p>
          <a:endParaRPr lang="en-GB"/>
        </a:p>
      </dgm:t>
    </dgm:pt>
    <dgm:pt modelId="{721F836F-4DBE-4A15-924D-7871F9FE5E29}">
      <dgm:prSet/>
      <dgm:spPr/>
      <dgm:t>
        <a:bodyPr/>
        <a:lstStyle/>
        <a:p>
          <a:r>
            <a:rPr lang="en-GB" dirty="0"/>
            <a:t>IAG Member</a:t>
          </a:r>
        </a:p>
      </dgm:t>
    </dgm:pt>
    <dgm:pt modelId="{93D6EC74-8CA5-4FEA-A8D7-63AE4AB01BAE}" type="parTrans" cxnId="{BB34F8DE-AA8C-41BF-B17F-3BB0375110BA}">
      <dgm:prSet/>
      <dgm:spPr/>
      <dgm:t>
        <a:bodyPr/>
        <a:lstStyle/>
        <a:p>
          <a:endParaRPr lang="en-GB"/>
        </a:p>
      </dgm:t>
    </dgm:pt>
    <dgm:pt modelId="{4D800D9A-E7C2-4DA7-92E5-C9A7E0294D60}" type="sibTrans" cxnId="{BB34F8DE-AA8C-41BF-B17F-3BB0375110BA}">
      <dgm:prSet/>
      <dgm:spPr/>
      <dgm:t>
        <a:bodyPr/>
        <a:lstStyle/>
        <a:p>
          <a:endParaRPr lang="en-GB"/>
        </a:p>
      </dgm:t>
    </dgm:pt>
    <dgm:pt modelId="{4F6B5440-5B42-4806-A9C9-644101659F7E}">
      <dgm:prSet/>
      <dgm:spPr/>
      <dgm:t>
        <a:bodyPr/>
        <a:lstStyle/>
        <a:p>
          <a:r>
            <a:rPr lang="en-GB" dirty="0"/>
            <a:t>NW Coordinator</a:t>
          </a:r>
        </a:p>
      </dgm:t>
    </dgm:pt>
    <dgm:pt modelId="{66466DF6-980F-4140-B135-1D0C0C44D45A}" type="parTrans" cxnId="{92EB599D-5ECA-4BDC-B14D-A0E82D94DCDA}">
      <dgm:prSet/>
      <dgm:spPr/>
      <dgm:t>
        <a:bodyPr/>
        <a:lstStyle/>
        <a:p>
          <a:endParaRPr lang="en-GB"/>
        </a:p>
      </dgm:t>
    </dgm:pt>
    <dgm:pt modelId="{90E15E52-056D-45D5-9185-58AB1A543652}" type="sibTrans" cxnId="{92EB599D-5ECA-4BDC-B14D-A0E82D94DCDA}">
      <dgm:prSet/>
      <dgm:spPr/>
      <dgm:t>
        <a:bodyPr/>
        <a:lstStyle/>
        <a:p>
          <a:endParaRPr lang="en-GB"/>
        </a:p>
      </dgm:t>
    </dgm:pt>
    <dgm:pt modelId="{07DFA826-77B1-471F-B98D-0DED8544DC96}">
      <dgm:prSet/>
      <dgm:spPr/>
      <dgm:t>
        <a:bodyPr/>
        <a:lstStyle/>
        <a:p>
          <a:r>
            <a:rPr lang="en-GB" dirty="0"/>
            <a:t>Religious Leader</a:t>
          </a:r>
        </a:p>
      </dgm:t>
    </dgm:pt>
    <dgm:pt modelId="{155439C0-B238-4981-BBEC-41AB291FF77F}" type="parTrans" cxnId="{A5E8B343-7EB1-4D9C-A513-BECB240B1BDB}">
      <dgm:prSet/>
      <dgm:spPr/>
      <dgm:t>
        <a:bodyPr/>
        <a:lstStyle/>
        <a:p>
          <a:endParaRPr lang="en-GB"/>
        </a:p>
      </dgm:t>
    </dgm:pt>
    <dgm:pt modelId="{4F7C0796-8A1F-4376-8328-9D4CA974A678}" type="sibTrans" cxnId="{A5E8B343-7EB1-4D9C-A513-BECB240B1BDB}">
      <dgm:prSet/>
      <dgm:spPr/>
      <dgm:t>
        <a:bodyPr/>
        <a:lstStyle/>
        <a:p>
          <a:endParaRPr lang="en-GB"/>
        </a:p>
      </dgm:t>
    </dgm:pt>
    <dgm:pt modelId="{D434189C-52F2-40BD-9ECB-2F99899A2AE2}">
      <dgm:prSet/>
      <dgm:spPr/>
      <dgm:t>
        <a:bodyPr/>
        <a:lstStyle/>
        <a:p>
          <a:r>
            <a:rPr lang="en-GB" dirty="0"/>
            <a:t>Community Contact</a:t>
          </a:r>
        </a:p>
      </dgm:t>
    </dgm:pt>
    <dgm:pt modelId="{8FFDB860-B092-47E7-8837-59C168BCCFB9}" type="parTrans" cxnId="{F2DB8272-AD77-4686-990E-A2DB7D17FEB4}">
      <dgm:prSet/>
      <dgm:spPr/>
      <dgm:t>
        <a:bodyPr/>
        <a:lstStyle/>
        <a:p>
          <a:endParaRPr lang="en-GB"/>
        </a:p>
      </dgm:t>
    </dgm:pt>
    <dgm:pt modelId="{5A7741AA-7F1A-4B8C-A47B-9F0F74EEF576}" type="sibTrans" cxnId="{F2DB8272-AD77-4686-990E-A2DB7D17FEB4}">
      <dgm:prSet/>
      <dgm:spPr/>
      <dgm:t>
        <a:bodyPr/>
        <a:lstStyle/>
        <a:p>
          <a:endParaRPr lang="en-GB"/>
        </a:p>
      </dgm:t>
    </dgm:pt>
    <dgm:pt modelId="{3D6ADFA3-8920-4D2E-9FFF-58EB486D89C1}">
      <dgm:prSet/>
      <dgm:spPr/>
      <dgm:t>
        <a:bodyPr/>
        <a:lstStyle/>
        <a:p>
          <a:r>
            <a:rPr lang="en-GB" dirty="0"/>
            <a:t>Sexuality</a:t>
          </a:r>
        </a:p>
      </dgm:t>
    </dgm:pt>
    <dgm:pt modelId="{31051E80-4255-410A-A442-7223128B43A9}" type="parTrans" cxnId="{CB1E12BE-AADD-4EF4-A3DF-4E4F4BFD27D9}">
      <dgm:prSet/>
      <dgm:spPr/>
      <dgm:t>
        <a:bodyPr/>
        <a:lstStyle/>
        <a:p>
          <a:endParaRPr lang="en-GB"/>
        </a:p>
      </dgm:t>
    </dgm:pt>
    <dgm:pt modelId="{B3416C31-33AA-4C8C-958B-BAE926925795}" type="sibTrans" cxnId="{CB1E12BE-AADD-4EF4-A3DF-4E4F4BFD27D9}">
      <dgm:prSet/>
      <dgm:spPr/>
      <dgm:t>
        <a:bodyPr/>
        <a:lstStyle/>
        <a:p>
          <a:endParaRPr lang="en-GB"/>
        </a:p>
      </dgm:t>
    </dgm:pt>
    <dgm:pt modelId="{15DBBDE5-BCE8-44AB-83C6-BCCBEA223098}">
      <dgm:prSet/>
      <dgm:spPr/>
      <dgm:t>
        <a:bodyPr/>
        <a:lstStyle/>
        <a:p>
          <a:r>
            <a:rPr lang="en-GB" dirty="0"/>
            <a:t>Disability</a:t>
          </a:r>
        </a:p>
      </dgm:t>
    </dgm:pt>
    <dgm:pt modelId="{459F3BE7-ADFE-441A-BD73-02A8BB68BE23}" type="parTrans" cxnId="{37CD174F-0417-4B07-BE61-63AB61F0DB6A}">
      <dgm:prSet/>
      <dgm:spPr/>
      <dgm:t>
        <a:bodyPr/>
        <a:lstStyle/>
        <a:p>
          <a:endParaRPr lang="en-GB"/>
        </a:p>
      </dgm:t>
    </dgm:pt>
    <dgm:pt modelId="{2302FA0B-83F8-40A2-A8A0-1354649A53C7}" type="sibTrans" cxnId="{37CD174F-0417-4B07-BE61-63AB61F0DB6A}">
      <dgm:prSet/>
      <dgm:spPr/>
      <dgm:t>
        <a:bodyPr/>
        <a:lstStyle/>
        <a:p>
          <a:endParaRPr lang="en-GB"/>
        </a:p>
      </dgm:t>
    </dgm:pt>
    <dgm:pt modelId="{8A31E36B-C040-41F2-A748-3425A937ED94}">
      <dgm:prSet/>
      <dgm:spPr/>
      <dgm:t>
        <a:bodyPr/>
        <a:lstStyle/>
        <a:p>
          <a:r>
            <a:rPr lang="en-GB" dirty="0"/>
            <a:t>Ethnicity</a:t>
          </a:r>
        </a:p>
      </dgm:t>
    </dgm:pt>
    <dgm:pt modelId="{40395E1E-B663-4165-BB60-E5C31F50F092}" type="parTrans" cxnId="{A119D6ED-D0C2-4241-B11E-FCDC45CFD8DB}">
      <dgm:prSet/>
      <dgm:spPr/>
      <dgm:t>
        <a:bodyPr/>
        <a:lstStyle/>
        <a:p>
          <a:endParaRPr lang="en-GB"/>
        </a:p>
      </dgm:t>
    </dgm:pt>
    <dgm:pt modelId="{3BA92976-4111-46FF-B144-FF6BF1CF9EFC}" type="sibTrans" cxnId="{A119D6ED-D0C2-4241-B11E-FCDC45CFD8DB}">
      <dgm:prSet/>
      <dgm:spPr/>
      <dgm:t>
        <a:bodyPr/>
        <a:lstStyle/>
        <a:p>
          <a:endParaRPr lang="en-GB"/>
        </a:p>
      </dgm:t>
    </dgm:pt>
    <dgm:pt modelId="{AB44A25D-7C95-4F7A-A1B2-F9DB93DE4107}">
      <dgm:prSet/>
      <dgm:spPr/>
      <dgm:t>
        <a:bodyPr/>
        <a:lstStyle/>
        <a:p>
          <a:r>
            <a:rPr lang="en-GB" dirty="0"/>
            <a:t>Hate Crime Locations</a:t>
          </a:r>
        </a:p>
      </dgm:t>
    </dgm:pt>
    <dgm:pt modelId="{C8863CEF-E238-4309-B7C2-9D3490B37087}" type="parTrans" cxnId="{9DCE47AC-12FD-4B4E-B1C5-5F5A96EE9257}">
      <dgm:prSet/>
      <dgm:spPr/>
      <dgm:t>
        <a:bodyPr/>
        <a:lstStyle/>
        <a:p>
          <a:endParaRPr lang="en-GB"/>
        </a:p>
      </dgm:t>
    </dgm:pt>
    <dgm:pt modelId="{D7AC4214-C00E-4B5C-995B-45D0FFFE0E4C}" type="sibTrans" cxnId="{9DCE47AC-12FD-4B4E-B1C5-5F5A96EE9257}">
      <dgm:prSet/>
      <dgm:spPr/>
      <dgm:t>
        <a:bodyPr/>
        <a:lstStyle/>
        <a:p>
          <a:endParaRPr lang="en-GB"/>
        </a:p>
      </dgm:t>
    </dgm:pt>
    <dgm:pt modelId="{4331AFA8-A79A-4C18-A8DC-051844BD607C}">
      <dgm:prSet/>
      <dgm:spPr/>
      <dgm:t>
        <a:bodyPr/>
        <a:lstStyle/>
        <a:p>
          <a:r>
            <a:rPr lang="en-GB" dirty="0"/>
            <a:t>Power BI Analysis</a:t>
          </a:r>
        </a:p>
      </dgm:t>
    </dgm:pt>
    <dgm:pt modelId="{69FC212E-5862-4A86-8DE0-DEC623BF2AF9}" type="parTrans" cxnId="{8927F984-F845-4FAB-BE73-D44F34771079}">
      <dgm:prSet/>
      <dgm:spPr/>
      <dgm:t>
        <a:bodyPr/>
        <a:lstStyle/>
        <a:p>
          <a:endParaRPr lang="en-GB"/>
        </a:p>
      </dgm:t>
    </dgm:pt>
    <dgm:pt modelId="{2C196F78-FDF8-4869-8391-14A00D54F215}" type="sibTrans" cxnId="{8927F984-F845-4FAB-BE73-D44F34771079}">
      <dgm:prSet/>
      <dgm:spPr/>
      <dgm:t>
        <a:bodyPr/>
        <a:lstStyle/>
        <a:p>
          <a:endParaRPr lang="en-GB"/>
        </a:p>
      </dgm:t>
    </dgm:pt>
    <dgm:pt modelId="{CBDB0547-B047-4CB4-AC5F-4AEA24FD1192}">
      <dgm:prSet/>
      <dgm:spPr/>
      <dgm:t>
        <a:bodyPr/>
        <a:lstStyle/>
        <a:p>
          <a:r>
            <a:rPr lang="en-GB" dirty="0"/>
            <a:t>Incident Locations</a:t>
          </a:r>
        </a:p>
      </dgm:t>
    </dgm:pt>
    <dgm:pt modelId="{143A27F3-7CC5-4B96-8F15-24BAABFE7204}" type="parTrans" cxnId="{DDD6489C-2851-4F1C-B719-726411DC5528}">
      <dgm:prSet/>
      <dgm:spPr/>
      <dgm:t>
        <a:bodyPr/>
        <a:lstStyle/>
        <a:p>
          <a:endParaRPr lang="en-GB"/>
        </a:p>
      </dgm:t>
    </dgm:pt>
    <dgm:pt modelId="{5AD110BF-BF5D-4094-91E4-30EFC7D15267}" type="sibTrans" cxnId="{DDD6489C-2851-4F1C-B719-726411DC5528}">
      <dgm:prSet/>
      <dgm:spPr/>
      <dgm:t>
        <a:bodyPr/>
        <a:lstStyle/>
        <a:p>
          <a:endParaRPr lang="en-GB"/>
        </a:p>
      </dgm:t>
    </dgm:pt>
    <dgm:pt modelId="{83949EDF-8DAB-455C-BC0C-67C58F3CB749}">
      <dgm:prSet/>
      <dgm:spPr/>
      <dgm:t>
        <a:bodyPr/>
        <a:lstStyle/>
        <a:p>
          <a:r>
            <a:rPr lang="en-GB" dirty="0"/>
            <a:t>Acorn: socio-economic gaps</a:t>
          </a:r>
        </a:p>
      </dgm:t>
    </dgm:pt>
    <dgm:pt modelId="{F5D1B0D8-E47A-4051-AA69-E6CEF525FF7F}" type="parTrans" cxnId="{5E580318-8F62-402C-AF97-24724E05CC89}">
      <dgm:prSet/>
      <dgm:spPr/>
      <dgm:t>
        <a:bodyPr/>
        <a:lstStyle/>
        <a:p>
          <a:endParaRPr lang="en-GB"/>
        </a:p>
      </dgm:t>
    </dgm:pt>
    <dgm:pt modelId="{73A1DCB8-6E7B-4439-B338-F9CFE56A0DE1}" type="sibTrans" cxnId="{5E580318-8F62-402C-AF97-24724E05CC89}">
      <dgm:prSet/>
      <dgm:spPr/>
      <dgm:t>
        <a:bodyPr/>
        <a:lstStyle/>
        <a:p>
          <a:endParaRPr lang="en-GB"/>
        </a:p>
      </dgm:t>
    </dgm:pt>
    <dgm:pt modelId="{2CBC9BF2-FCDB-47F2-9370-67F17DAEF403}" type="pres">
      <dgm:prSet presAssocID="{57D4B4AC-0523-46FF-8595-2CC4F5137F47}" presName="theList" presStyleCnt="0">
        <dgm:presLayoutVars>
          <dgm:dir/>
          <dgm:animLvl val="lvl"/>
          <dgm:resizeHandles val="exact"/>
        </dgm:presLayoutVars>
      </dgm:prSet>
      <dgm:spPr/>
    </dgm:pt>
    <dgm:pt modelId="{C2871120-1E56-42B3-8ACD-5B56205C8358}" type="pres">
      <dgm:prSet presAssocID="{0ECF5A3F-1A92-450B-97A8-6BAAA9B1BEE6}" presName="compNode" presStyleCnt="0"/>
      <dgm:spPr/>
    </dgm:pt>
    <dgm:pt modelId="{6C94EA7F-F345-47E2-95B2-C6F32CAC0EB4}" type="pres">
      <dgm:prSet presAssocID="{0ECF5A3F-1A92-450B-97A8-6BAAA9B1BEE6}" presName="aNode" presStyleLbl="bgShp" presStyleIdx="0" presStyleCnt="5"/>
      <dgm:spPr/>
    </dgm:pt>
    <dgm:pt modelId="{42896820-3DBE-4820-8578-15944A40C1EB}" type="pres">
      <dgm:prSet presAssocID="{0ECF5A3F-1A92-450B-97A8-6BAAA9B1BEE6}" presName="textNode" presStyleLbl="bgShp" presStyleIdx="0" presStyleCnt="5"/>
      <dgm:spPr/>
    </dgm:pt>
    <dgm:pt modelId="{FA805497-B879-456F-A3BC-707B6FD1DAC5}" type="pres">
      <dgm:prSet presAssocID="{0ECF5A3F-1A92-450B-97A8-6BAAA9B1BEE6}" presName="compChildNode" presStyleCnt="0"/>
      <dgm:spPr/>
    </dgm:pt>
    <dgm:pt modelId="{E70D3AC0-D837-438A-A069-37449B84B75B}" type="pres">
      <dgm:prSet presAssocID="{0ECF5A3F-1A92-450B-97A8-6BAAA9B1BEE6}" presName="theInnerList" presStyleCnt="0"/>
      <dgm:spPr/>
    </dgm:pt>
    <dgm:pt modelId="{5A013D01-FF73-4843-8BD5-F8A4884FD98B}" type="pres">
      <dgm:prSet presAssocID="{A61B26EE-7D3D-4F07-8EE6-F775CFBB8111}" presName="childNode" presStyleLbl="node1" presStyleIdx="0" presStyleCnt="20">
        <dgm:presLayoutVars>
          <dgm:bulletEnabled val="1"/>
        </dgm:presLayoutVars>
      </dgm:prSet>
      <dgm:spPr/>
    </dgm:pt>
    <dgm:pt modelId="{C37CA41B-D149-45E2-BCBD-621B4C9CFA69}" type="pres">
      <dgm:prSet presAssocID="{A61B26EE-7D3D-4F07-8EE6-F775CFBB8111}" presName="aSpace2" presStyleCnt="0"/>
      <dgm:spPr/>
    </dgm:pt>
    <dgm:pt modelId="{6FD3B376-B86C-4104-9360-BC8403E4E7C0}" type="pres">
      <dgm:prSet presAssocID="{BA308F51-EEA8-4BF4-B672-9B76C613F7A4}" presName="childNode" presStyleLbl="node1" presStyleIdx="1" presStyleCnt="20">
        <dgm:presLayoutVars>
          <dgm:bulletEnabled val="1"/>
        </dgm:presLayoutVars>
      </dgm:prSet>
      <dgm:spPr/>
    </dgm:pt>
    <dgm:pt modelId="{DBF88A19-A202-4CD1-831B-6A940D27A755}" type="pres">
      <dgm:prSet presAssocID="{BA308F51-EEA8-4BF4-B672-9B76C613F7A4}" presName="aSpace2" presStyleCnt="0"/>
      <dgm:spPr/>
    </dgm:pt>
    <dgm:pt modelId="{C887C25C-57B8-4843-8F9F-07B34D4E13BB}" type="pres">
      <dgm:prSet presAssocID="{09F4369E-025B-4DFF-A895-C712CA04B1A3}" presName="childNode" presStyleLbl="node1" presStyleIdx="2" presStyleCnt="20">
        <dgm:presLayoutVars>
          <dgm:bulletEnabled val="1"/>
        </dgm:presLayoutVars>
      </dgm:prSet>
      <dgm:spPr/>
    </dgm:pt>
    <dgm:pt modelId="{F86C13F8-A231-4E91-98A3-169C9959D4E2}" type="pres">
      <dgm:prSet presAssocID="{09F4369E-025B-4DFF-A895-C712CA04B1A3}" presName="aSpace2" presStyleCnt="0"/>
      <dgm:spPr/>
    </dgm:pt>
    <dgm:pt modelId="{11F1847E-0BB8-447F-B2C5-F45D949F7F2E}" type="pres">
      <dgm:prSet presAssocID="{CFE51F13-21A2-4046-AA9C-19CAE9B3908E}" presName="childNode" presStyleLbl="node1" presStyleIdx="3" presStyleCnt="20">
        <dgm:presLayoutVars>
          <dgm:bulletEnabled val="1"/>
        </dgm:presLayoutVars>
      </dgm:prSet>
      <dgm:spPr/>
    </dgm:pt>
    <dgm:pt modelId="{A18FB6DB-2F6B-4F40-80E2-E3A7D3CE6699}" type="pres">
      <dgm:prSet presAssocID="{0ECF5A3F-1A92-450B-97A8-6BAAA9B1BEE6}" presName="aSpace" presStyleCnt="0"/>
      <dgm:spPr/>
    </dgm:pt>
    <dgm:pt modelId="{F9266448-C5D4-4F26-8EE4-DA3694B80C97}" type="pres">
      <dgm:prSet presAssocID="{9E95BFC6-8135-4EE2-A184-B125F89F68C5}" presName="compNode" presStyleCnt="0"/>
      <dgm:spPr/>
    </dgm:pt>
    <dgm:pt modelId="{83BFCD70-3E9D-442F-9901-B15DEEB82EB8}" type="pres">
      <dgm:prSet presAssocID="{9E95BFC6-8135-4EE2-A184-B125F89F68C5}" presName="aNode" presStyleLbl="bgShp" presStyleIdx="1" presStyleCnt="5"/>
      <dgm:spPr/>
    </dgm:pt>
    <dgm:pt modelId="{10E2A545-ABA9-4134-8A3C-E1223C68D50E}" type="pres">
      <dgm:prSet presAssocID="{9E95BFC6-8135-4EE2-A184-B125F89F68C5}" presName="textNode" presStyleLbl="bgShp" presStyleIdx="1" presStyleCnt="5"/>
      <dgm:spPr/>
    </dgm:pt>
    <dgm:pt modelId="{AAC3B4B0-53E4-4E75-9F6A-A50611987D60}" type="pres">
      <dgm:prSet presAssocID="{9E95BFC6-8135-4EE2-A184-B125F89F68C5}" presName="compChildNode" presStyleCnt="0"/>
      <dgm:spPr/>
    </dgm:pt>
    <dgm:pt modelId="{60EFE7AB-25C9-43D1-AEAC-E3CCA9492E59}" type="pres">
      <dgm:prSet presAssocID="{9E95BFC6-8135-4EE2-A184-B125F89F68C5}" presName="theInnerList" presStyleCnt="0"/>
      <dgm:spPr/>
    </dgm:pt>
    <dgm:pt modelId="{34691CF3-C763-42A8-88E9-F059365F9412}" type="pres">
      <dgm:prSet presAssocID="{71A067BD-64E7-4696-946F-3E9BD62C7D1F}" presName="childNode" presStyleLbl="node1" presStyleIdx="4" presStyleCnt="20">
        <dgm:presLayoutVars>
          <dgm:bulletEnabled val="1"/>
        </dgm:presLayoutVars>
      </dgm:prSet>
      <dgm:spPr/>
    </dgm:pt>
    <dgm:pt modelId="{E00F3F76-C2DC-4120-BBF5-321FF8C0A25D}" type="pres">
      <dgm:prSet presAssocID="{71A067BD-64E7-4696-946F-3E9BD62C7D1F}" presName="aSpace2" presStyleCnt="0"/>
      <dgm:spPr/>
    </dgm:pt>
    <dgm:pt modelId="{F3853AC3-AA4A-4656-A298-A978A0B4EF58}" type="pres">
      <dgm:prSet presAssocID="{A9E2FA40-B639-411D-B046-F444AE768348}" presName="childNode" presStyleLbl="node1" presStyleIdx="5" presStyleCnt="20">
        <dgm:presLayoutVars>
          <dgm:bulletEnabled val="1"/>
        </dgm:presLayoutVars>
      </dgm:prSet>
      <dgm:spPr/>
    </dgm:pt>
    <dgm:pt modelId="{CE6E665A-A486-461F-BE6C-E0C1DF47B720}" type="pres">
      <dgm:prSet presAssocID="{A9E2FA40-B639-411D-B046-F444AE768348}" presName="aSpace2" presStyleCnt="0"/>
      <dgm:spPr/>
    </dgm:pt>
    <dgm:pt modelId="{929B3713-5000-461B-9986-5B4428EC21E6}" type="pres">
      <dgm:prSet presAssocID="{721F836F-4DBE-4A15-924D-7871F9FE5E29}" presName="childNode" presStyleLbl="node1" presStyleIdx="6" presStyleCnt="20">
        <dgm:presLayoutVars>
          <dgm:bulletEnabled val="1"/>
        </dgm:presLayoutVars>
      </dgm:prSet>
      <dgm:spPr/>
    </dgm:pt>
    <dgm:pt modelId="{DC1AD4ED-DBE9-4476-8219-597D97737F44}" type="pres">
      <dgm:prSet presAssocID="{721F836F-4DBE-4A15-924D-7871F9FE5E29}" presName="aSpace2" presStyleCnt="0"/>
      <dgm:spPr/>
    </dgm:pt>
    <dgm:pt modelId="{8347C67E-54D5-456A-B8DA-BEF4EBAB4823}" type="pres">
      <dgm:prSet presAssocID="{4F6B5440-5B42-4806-A9C9-644101659F7E}" presName="childNode" presStyleLbl="node1" presStyleIdx="7" presStyleCnt="20">
        <dgm:presLayoutVars>
          <dgm:bulletEnabled val="1"/>
        </dgm:presLayoutVars>
      </dgm:prSet>
      <dgm:spPr/>
    </dgm:pt>
    <dgm:pt modelId="{2C5BF84C-6D01-4919-AE8A-D2F224945758}" type="pres">
      <dgm:prSet presAssocID="{4F6B5440-5B42-4806-A9C9-644101659F7E}" presName="aSpace2" presStyleCnt="0"/>
      <dgm:spPr/>
    </dgm:pt>
    <dgm:pt modelId="{BD653082-ECD2-4055-B333-3E8B4429BE43}" type="pres">
      <dgm:prSet presAssocID="{07DFA826-77B1-471F-B98D-0DED8544DC96}" presName="childNode" presStyleLbl="node1" presStyleIdx="8" presStyleCnt="20">
        <dgm:presLayoutVars>
          <dgm:bulletEnabled val="1"/>
        </dgm:presLayoutVars>
      </dgm:prSet>
      <dgm:spPr/>
    </dgm:pt>
    <dgm:pt modelId="{8BED9D64-DF0F-449A-85D0-987993912B2F}" type="pres">
      <dgm:prSet presAssocID="{07DFA826-77B1-471F-B98D-0DED8544DC96}" presName="aSpace2" presStyleCnt="0"/>
      <dgm:spPr/>
    </dgm:pt>
    <dgm:pt modelId="{F27A319C-FE01-4433-8D09-19831C07EAB3}" type="pres">
      <dgm:prSet presAssocID="{D434189C-52F2-40BD-9ECB-2F99899A2AE2}" presName="childNode" presStyleLbl="node1" presStyleIdx="9" presStyleCnt="20">
        <dgm:presLayoutVars>
          <dgm:bulletEnabled val="1"/>
        </dgm:presLayoutVars>
      </dgm:prSet>
      <dgm:spPr/>
    </dgm:pt>
    <dgm:pt modelId="{B05A4CF6-158A-4B9A-926B-F2262ED55B38}" type="pres">
      <dgm:prSet presAssocID="{9E95BFC6-8135-4EE2-A184-B125F89F68C5}" presName="aSpace" presStyleCnt="0"/>
      <dgm:spPr/>
    </dgm:pt>
    <dgm:pt modelId="{2E44043B-E5B8-4655-A614-D35C4B32C09E}" type="pres">
      <dgm:prSet presAssocID="{2786E7D9-927B-455B-83CD-09AC1D9FD2C6}" presName="compNode" presStyleCnt="0"/>
      <dgm:spPr/>
    </dgm:pt>
    <dgm:pt modelId="{961C6316-91E3-442F-972D-4D866D941FAB}" type="pres">
      <dgm:prSet presAssocID="{2786E7D9-927B-455B-83CD-09AC1D9FD2C6}" presName="aNode" presStyleLbl="bgShp" presStyleIdx="2" presStyleCnt="5"/>
      <dgm:spPr/>
    </dgm:pt>
    <dgm:pt modelId="{FF052E4E-DF57-4F5C-83CF-3A6377D47268}" type="pres">
      <dgm:prSet presAssocID="{2786E7D9-927B-455B-83CD-09AC1D9FD2C6}" presName="textNode" presStyleLbl="bgShp" presStyleIdx="2" presStyleCnt="5"/>
      <dgm:spPr/>
    </dgm:pt>
    <dgm:pt modelId="{6CFCC02B-50FF-41AA-B11B-692E6028FA4D}" type="pres">
      <dgm:prSet presAssocID="{2786E7D9-927B-455B-83CD-09AC1D9FD2C6}" presName="compChildNode" presStyleCnt="0"/>
      <dgm:spPr/>
    </dgm:pt>
    <dgm:pt modelId="{EB1276CC-599D-4350-950F-98EDCABC6819}" type="pres">
      <dgm:prSet presAssocID="{2786E7D9-927B-455B-83CD-09AC1D9FD2C6}" presName="theInnerList" presStyleCnt="0"/>
      <dgm:spPr/>
    </dgm:pt>
    <dgm:pt modelId="{6A61D63E-E716-4F31-9651-441EA4F8A8E2}" type="pres">
      <dgm:prSet presAssocID="{DB61EB35-70F4-4066-AE19-F5ECDFDAD04B}" presName="childNode" presStyleLbl="node1" presStyleIdx="10" presStyleCnt="20">
        <dgm:presLayoutVars>
          <dgm:bulletEnabled val="1"/>
        </dgm:presLayoutVars>
      </dgm:prSet>
      <dgm:spPr/>
    </dgm:pt>
    <dgm:pt modelId="{A3AADDA1-5A38-43C2-AEED-447822C4F7AE}" type="pres">
      <dgm:prSet presAssocID="{DB61EB35-70F4-4066-AE19-F5ECDFDAD04B}" presName="aSpace2" presStyleCnt="0"/>
      <dgm:spPr/>
    </dgm:pt>
    <dgm:pt modelId="{20B8A13A-820E-41E6-A446-F0C85EA55754}" type="pres">
      <dgm:prSet presAssocID="{3D6ADFA3-8920-4D2E-9FFF-58EB486D89C1}" presName="childNode" presStyleLbl="node1" presStyleIdx="11" presStyleCnt="20">
        <dgm:presLayoutVars>
          <dgm:bulletEnabled val="1"/>
        </dgm:presLayoutVars>
      </dgm:prSet>
      <dgm:spPr/>
    </dgm:pt>
    <dgm:pt modelId="{9E4B7CE1-6B48-41B3-BA28-979DE0430C3B}" type="pres">
      <dgm:prSet presAssocID="{3D6ADFA3-8920-4D2E-9FFF-58EB486D89C1}" presName="aSpace2" presStyleCnt="0"/>
      <dgm:spPr/>
    </dgm:pt>
    <dgm:pt modelId="{5B0C0A46-8343-4005-BC82-B4692C6D33BD}" type="pres">
      <dgm:prSet presAssocID="{15DBBDE5-BCE8-44AB-83C6-BCCBEA223098}" presName="childNode" presStyleLbl="node1" presStyleIdx="12" presStyleCnt="20">
        <dgm:presLayoutVars>
          <dgm:bulletEnabled val="1"/>
        </dgm:presLayoutVars>
      </dgm:prSet>
      <dgm:spPr/>
    </dgm:pt>
    <dgm:pt modelId="{EF2A57A5-6F7B-4C93-B75B-5A3347481223}" type="pres">
      <dgm:prSet presAssocID="{15DBBDE5-BCE8-44AB-83C6-BCCBEA223098}" presName="aSpace2" presStyleCnt="0"/>
      <dgm:spPr/>
    </dgm:pt>
    <dgm:pt modelId="{E5589B2B-8FEE-4E66-88A2-5F0F726F1544}" type="pres">
      <dgm:prSet presAssocID="{8A31E36B-C040-41F2-A748-3425A937ED94}" presName="childNode" presStyleLbl="node1" presStyleIdx="13" presStyleCnt="20">
        <dgm:presLayoutVars>
          <dgm:bulletEnabled val="1"/>
        </dgm:presLayoutVars>
      </dgm:prSet>
      <dgm:spPr/>
    </dgm:pt>
    <dgm:pt modelId="{14851DCB-BC70-49C0-82C6-F52872AF528F}" type="pres">
      <dgm:prSet presAssocID="{2786E7D9-927B-455B-83CD-09AC1D9FD2C6}" presName="aSpace" presStyleCnt="0"/>
      <dgm:spPr/>
    </dgm:pt>
    <dgm:pt modelId="{FFE9CBA4-4CC3-47B4-8229-9CA00C5536E3}" type="pres">
      <dgm:prSet presAssocID="{343130C1-84D2-4E7E-BD19-EE1154FCDE88}" presName="compNode" presStyleCnt="0"/>
      <dgm:spPr/>
    </dgm:pt>
    <dgm:pt modelId="{7E39DE8D-DB2B-405B-AAB6-A59377E1C558}" type="pres">
      <dgm:prSet presAssocID="{343130C1-84D2-4E7E-BD19-EE1154FCDE88}" presName="aNode" presStyleLbl="bgShp" presStyleIdx="3" presStyleCnt="5"/>
      <dgm:spPr/>
    </dgm:pt>
    <dgm:pt modelId="{DE5D2E8B-2A27-432C-83E0-1F2F7198B50A}" type="pres">
      <dgm:prSet presAssocID="{343130C1-84D2-4E7E-BD19-EE1154FCDE88}" presName="textNode" presStyleLbl="bgShp" presStyleIdx="3" presStyleCnt="5"/>
      <dgm:spPr/>
    </dgm:pt>
    <dgm:pt modelId="{F78B4060-711A-4D17-B94B-EF8A17B9ED52}" type="pres">
      <dgm:prSet presAssocID="{343130C1-84D2-4E7E-BD19-EE1154FCDE88}" presName="compChildNode" presStyleCnt="0"/>
      <dgm:spPr/>
    </dgm:pt>
    <dgm:pt modelId="{D462A6C4-BCED-4E01-BEEA-004FC9A35C50}" type="pres">
      <dgm:prSet presAssocID="{343130C1-84D2-4E7E-BD19-EE1154FCDE88}" presName="theInnerList" presStyleCnt="0"/>
      <dgm:spPr/>
    </dgm:pt>
    <dgm:pt modelId="{94D444A0-2457-470B-A23C-9FA7F867EA63}" type="pres">
      <dgm:prSet presAssocID="{37D5E43B-4DE2-4866-A293-063984E4095A}" presName="childNode" presStyleLbl="node1" presStyleIdx="14" presStyleCnt="20">
        <dgm:presLayoutVars>
          <dgm:bulletEnabled val="1"/>
        </dgm:presLayoutVars>
      </dgm:prSet>
      <dgm:spPr/>
    </dgm:pt>
    <dgm:pt modelId="{FA7EE192-CA6E-4302-B077-59296C00A4F3}" type="pres">
      <dgm:prSet presAssocID="{37D5E43B-4DE2-4866-A293-063984E4095A}" presName="aSpace2" presStyleCnt="0"/>
      <dgm:spPr/>
    </dgm:pt>
    <dgm:pt modelId="{4F823598-C5F3-4CFA-A283-EA00BA2A3B6C}" type="pres">
      <dgm:prSet presAssocID="{AB44A25D-7C95-4F7A-A1B2-F9DB93DE4107}" presName="childNode" presStyleLbl="node1" presStyleIdx="15" presStyleCnt="20">
        <dgm:presLayoutVars>
          <dgm:bulletEnabled val="1"/>
        </dgm:presLayoutVars>
      </dgm:prSet>
      <dgm:spPr/>
    </dgm:pt>
    <dgm:pt modelId="{6130BABB-6317-4EE5-85AC-5451769B554C}" type="pres">
      <dgm:prSet presAssocID="{AB44A25D-7C95-4F7A-A1B2-F9DB93DE4107}" presName="aSpace2" presStyleCnt="0"/>
      <dgm:spPr/>
    </dgm:pt>
    <dgm:pt modelId="{EA45297D-C34B-4DD5-932F-34F4055DCFFF}" type="pres">
      <dgm:prSet presAssocID="{4331AFA8-A79A-4C18-A8DC-051844BD607C}" presName="childNode" presStyleLbl="node1" presStyleIdx="16" presStyleCnt="20">
        <dgm:presLayoutVars>
          <dgm:bulletEnabled val="1"/>
        </dgm:presLayoutVars>
      </dgm:prSet>
      <dgm:spPr/>
    </dgm:pt>
    <dgm:pt modelId="{68943A80-1A5B-4CAC-9F2D-F37583BF2CC8}" type="pres">
      <dgm:prSet presAssocID="{4331AFA8-A79A-4C18-A8DC-051844BD607C}" presName="aSpace2" presStyleCnt="0"/>
      <dgm:spPr/>
    </dgm:pt>
    <dgm:pt modelId="{85695177-A5E7-4769-BD60-F98BC4F4A95E}" type="pres">
      <dgm:prSet presAssocID="{CBDB0547-B047-4CB4-AC5F-4AEA24FD1192}" presName="childNode" presStyleLbl="node1" presStyleIdx="17" presStyleCnt="20">
        <dgm:presLayoutVars>
          <dgm:bulletEnabled val="1"/>
        </dgm:presLayoutVars>
      </dgm:prSet>
      <dgm:spPr/>
    </dgm:pt>
    <dgm:pt modelId="{F4742B49-241D-473C-BE63-10ED09A40CDC}" type="pres">
      <dgm:prSet presAssocID="{343130C1-84D2-4E7E-BD19-EE1154FCDE88}" presName="aSpace" presStyleCnt="0"/>
      <dgm:spPr/>
    </dgm:pt>
    <dgm:pt modelId="{C78F9D2A-09B9-4E0A-8E44-30011FA93793}" type="pres">
      <dgm:prSet presAssocID="{5B289F00-F13E-414E-8348-4C0D645F6E4B}" presName="compNode" presStyleCnt="0"/>
      <dgm:spPr/>
    </dgm:pt>
    <dgm:pt modelId="{DFA7110F-8314-4A1F-B2C0-ABD380DA18B2}" type="pres">
      <dgm:prSet presAssocID="{5B289F00-F13E-414E-8348-4C0D645F6E4B}" presName="aNode" presStyleLbl="bgShp" presStyleIdx="4" presStyleCnt="5"/>
      <dgm:spPr/>
    </dgm:pt>
    <dgm:pt modelId="{E675C903-ECF1-4A94-AE48-FA7002C06757}" type="pres">
      <dgm:prSet presAssocID="{5B289F00-F13E-414E-8348-4C0D645F6E4B}" presName="textNode" presStyleLbl="bgShp" presStyleIdx="4" presStyleCnt="5"/>
      <dgm:spPr/>
    </dgm:pt>
    <dgm:pt modelId="{F7DB35D2-CE03-42CF-A3EE-F7FA73404973}" type="pres">
      <dgm:prSet presAssocID="{5B289F00-F13E-414E-8348-4C0D645F6E4B}" presName="compChildNode" presStyleCnt="0"/>
      <dgm:spPr/>
    </dgm:pt>
    <dgm:pt modelId="{268F14A8-1E51-4419-BADA-E309A787F62B}" type="pres">
      <dgm:prSet presAssocID="{5B289F00-F13E-414E-8348-4C0D645F6E4B}" presName="theInnerList" presStyleCnt="0"/>
      <dgm:spPr/>
    </dgm:pt>
    <dgm:pt modelId="{C0831BD7-84D7-4894-94CF-B904F7DD79A4}" type="pres">
      <dgm:prSet presAssocID="{3956D3BF-218B-4EC9-A09B-05374E3D571F}" presName="childNode" presStyleLbl="node1" presStyleIdx="18" presStyleCnt="20">
        <dgm:presLayoutVars>
          <dgm:bulletEnabled val="1"/>
        </dgm:presLayoutVars>
      </dgm:prSet>
      <dgm:spPr/>
    </dgm:pt>
    <dgm:pt modelId="{361AF4D6-7742-472F-AE91-52DDA827E5F4}" type="pres">
      <dgm:prSet presAssocID="{3956D3BF-218B-4EC9-A09B-05374E3D571F}" presName="aSpace2" presStyleCnt="0"/>
      <dgm:spPr/>
    </dgm:pt>
    <dgm:pt modelId="{7CE40A30-F224-46B1-BECD-E0C898B04FCA}" type="pres">
      <dgm:prSet presAssocID="{83949EDF-8DAB-455C-BC0C-67C58F3CB749}" presName="childNode" presStyleLbl="node1" presStyleIdx="19" presStyleCnt="20">
        <dgm:presLayoutVars>
          <dgm:bulletEnabled val="1"/>
        </dgm:presLayoutVars>
      </dgm:prSet>
      <dgm:spPr/>
    </dgm:pt>
  </dgm:ptLst>
  <dgm:cxnLst>
    <dgm:cxn modelId="{2E8EDD00-DB07-45FB-B353-DFC98F191557}" srcId="{0ECF5A3F-1A92-450B-97A8-6BAAA9B1BEE6}" destId="{CFE51F13-21A2-4046-AA9C-19CAE9B3908E}" srcOrd="3" destOrd="0" parTransId="{8774B184-3D3F-4345-B174-6454D9EB8F31}" sibTransId="{F719F288-18A7-47B7-9AF3-A78885A14A5E}"/>
    <dgm:cxn modelId="{F50A2806-4680-44F0-AC61-8FDC021CF1F6}" type="presOf" srcId="{71A067BD-64E7-4696-946F-3E9BD62C7D1F}" destId="{34691CF3-C763-42A8-88E9-F059365F9412}" srcOrd="0" destOrd="0" presId="urn:microsoft.com/office/officeart/2005/8/layout/lProcess2"/>
    <dgm:cxn modelId="{09D59F08-7AA9-4CA1-814F-C13781FCDC73}" type="presOf" srcId="{0ECF5A3F-1A92-450B-97A8-6BAAA9B1BEE6}" destId="{6C94EA7F-F345-47E2-95B2-C6F32CAC0EB4}" srcOrd="0" destOrd="0" presId="urn:microsoft.com/office/officeart/2005/8/layout/lProcess2"/>
    <dgm:cxn modelId="{B817E408-C32C-42A2-813D-75D6B53997A8}" srcId="{0ECF5A3F-1A92-450B-97A8-6BAAA9B1BEE6}" destId="{A61B26EE-7D3D-4F07-8EE6-F775CFBB8111}" srcOrd="0" destOrd="0" parTransId="{CDE74836-1895-45C9-81E5-290EADDD1A13}" sibTransId="{79699707-4292-4015-B88F-886F73B0CFAF}"/>
    <dgm:cxn modelId="{7CD5AF0D-2F55-4194-BA0F-8963C058979D}" type="presOf" srcId="{A61B26EE-7D3D-4F07-8EE6-F775CFBB8111}" destId="{5A013D01-FF73-4843-8BD5-F8A4884FD98B}" srcOrd="0" destOrd="0" presId="urn:microsoft.com/office/officeart/2005/8/layout/lProcess2"/>
    <dgm:cxn modelId="{5E580318-8F62-402C-AF97-24724E05CC89}" srcId="{5B289F00-F13E-414E-8348-4C0D645F6E4B}" destId="{83949EDF-8DAB-455C-BC0C-67C58F3CB749}" srcOrd="1" destOrd="0" parTransId="{F5D1B0D8-E47A-4051-AA69-E6CEF525FF7F}" sibTransId="{73A1DCB8-6E7B-4439-B338-F9CFE56A0DE1}"/>
    <dgm:cxn modelId="{78C81419-7233-4A99-B2CE-7D7A4B0E56EC}" type="presOf" srcId="{09F4369E-025B-4DFF-A895-C712CA04B1A3}" destId="{C887C25C-57B8-4843-8F9F-07B34D4E13BB}" srcOrd="0" destOrd="0" presId="urn:microsoft.com/office/officeart/2005/8/layout/lProcess2"/>
    <dgm:cxn modelId="{186BFE2C-F136-476A-85F0-2D3DC3312A08}" type="presOf" srcId="{AB44A25D-7C95-4F7A-A1B2-F9DB93DE4107}" destId="{4F823598-C5F3-4CFA-A283-EA00BA2A3B6C}" srcOrd="0" destOrd="0" presId="urn:microsoft.com/office/officeart/2005/8/layout/lProcess2"/>
    <dgm:cxn modelId="{E49B282E-B217-4860-AFB7-0EA26F6F838D}" type="presOf" srcId="{8A31E36B-C040-41F2-A748-3425A937ED94}" destId="{E5589B2B-8FEE-4E66-88A2-5F0F726F1544}" srcOrd="0" destOrd="0" presId="urn:microsoft.com/office/officeart/2005/8/layout/lProcess2"/>
    <dgm:cxn modelId="{F4002D37-FF19-4FED-8758-C894C51B6E43}" type="presOf" srcId="{CFE51F13-21A2-4046-AA9C-19CAE9B3908E}" destId="{11F1847E-0BB8-447F-B2C5-F45D949F7F2E}" srcOrd="0" destOrd="0" presId="urn:microsoft.com/office/officeart/2005/8/layout/lProcess2"/>
    <dgm:cxn modelId="{42FB7E3E-5D12-4D50-8537-A047D4C6CDC6}" srcId="{57D4B4AC-0523-46FF-8595-2CC4F5137F47}" destId="{5B289F00-F13E-414E-8348-4C0D645F6E4B}" srcOrd="4" destOrd="0" parTransId="{D3D2CA6C-1938-4CF0-85CC-8C6A8D900E31}" sibTransId="{7503FFF3-8351-4DDE-A0CA-DF39FC03856A}"/>
    <dgm:cxn modelId="{22F74940-818F-4F52-BA01-52D9FC14BCC6}" srcId="{57D4B4AC-0523-46FF-8595-2CC4F5137F47}" destId="{9E95BFC6-8135-4EE2-A184-B125F89F68C5}" srcOrd="1" destOrd="0" parTransId="{F04A5138-D065-4586-AD46-1D6C29053314}" sibTransId="{F84675A1-C906-4AFD-894D-42A18C9F4671}"/>
    <dgm:cxn modelId="{4C25F65D-C686-4810-A141-D5AAC512D422}" srcId="{343130C1-84D2-4E7E-BD19-EE1154FCDE88}" destId="{37D5E43B-4DE2-4866-A293-063984E4095A}" srcOrd="0" destOrd="0" parTransId="{18F54391-C3F5-4336-BF9F-5B4960AB7C54}" sibTransId="{2B4705C2-E457-44EC-8434-7227B7CD795C}"/>
    <dgm:cxn modelId="{A5E8B343-7EB1-4D9C-A513-BECB240B1BDB}" srcId="{9E95BFC6-8135-4EE2-A184-B125F89F68C5}" destId="{07DFA826-77B1-471F-B98D-0DED8544DC96}" srcOrd="4" destOrd="0" parTransId="{155439C0-B238-4981-BBEC-41AB291FF77F}" sibTransId="{4F7C0796-8A1F-4376-8328-9D4CA974A678}"/>
    <dgm:cxn modelId="{6C2BEF64-2D6D-4DCE-A220-ED581566E354}" type="presOf" srcId="{5B289F00-F13E-414E-8348-4C0D645F6E4B}" destId="{E675C903-ECF1-4A94-AE48-FA7002C06757}" srcOrd="1" destOrd="0" presId="urn:microsoft.com/office/officeart/2005/8/layout/lProcess2"/>
    <dgm:cxn modelId="{D4DB704B-69A9-46AF-AC4C-6FFA2FE4FC05}" type="presOf" srcId="{0ECF5A3F-1A92-450B-97A8-6BAAA9B1BEE6}" destId="{42896820-3DBE-4820-8578-15944A40C1EB}" srcOrd="1" destOrd="0" presId="urn:microsoft.com/office/officeart/2005/8/layout/lProcess2"/>
    <dgm:cxn modelId="{E74F174C-7276-454E-9CA7-A88F919676A0}" srcId="{9E95BFC6-8135-4EE2-A184-B125F89F68C5}" destId="{71A067BD-64E7-4696-946F-3E9BD62C7D1F}" srcOrd="0" destOrd="0" parTransId="{2A09E8DF-9AC7-4C0F-A348-5524AFB88E0E}" sibTransId="{2B40DE55-2F75-4A7D-A93A-A9B8B7C1EA53}"/>
    <dgm:cxn modelId="{9F84556D-A72E-43D7-87F9-557D7E0EBFAA}" srcId="{57D4B4AC-0523-46FF-8595-2CC4F5137F47}" destId="{0ECF5A3F-1A92-450B-97A8-6BAAA9B1BEE6}" srcOrd="0" destOrd="0" parTransId="{22122550-2EAB-4C0A-8A05-281CAE10A293}" sibTransId="{84483C0A-2A67-4304-B855-6F2FDBE0051A}"/>
    <dgm:cxn modelId="{37CD174F-0417-4B07-BE61-63AB61F0DB6A}" srcId="{2786E7D9-927B-455B-83CD-09AC1D9FD2C6}" destId="{15DBBDE5-BCE8-44AB-83C6-BCCBEA223098}" srcOrd="2" destOrd="0" parTransId="{459F3BE7-ADFE-441A-BD73-02A8BB68BE23}" sibTransId="{2302FA0B-83F8-40A2-A8A0-1354649A53C7}"/>
    <dgm:cxn modelId="{B411814F-365B-46A7-B146-6A996A12812B}" srcId="{57D4B4AC-0523-46FF-8595-2CC4F5137F47}" destId="{2786E7D9-927B-455B-83CD-09AC1D9FD2C6}" srcOrd="2" destOrd="0" parTransId="{11194361-93CD-41A0-BC74-F08793F606F3}" sibTransId="{84021E16-8AB8-4F73-9936-B4D953F40E41}"/>
    <dgm:cxn modelId="{9786BE70-ED79-418D-96C5-22454008BE32}" srcId="{5B289F00-F13E-414E-8348-4C0D645F6E4B}" destId="{3956D3BF-218B-4EC9-A09B-05374E3D571F}" srcOrd="0" destOrd="0" parTransId="{FC3989B0-17EC-48AB-9B24-8BC74AA9FB68}" sibTransId="{B80FEE9A-1F57-4732-A7C2-E385FC11E487}"/>
    <dgm:cxn modelId="{F2DB8272-AD77-4686-990E-A2DB7D17FEB4}" srcId="{9E95BFC6-8135-4EE2-A184-B125F89F68C5}" destId="{D434189C-52F2-40BD-9ECB-2F99899A2AE2}" srcOrd="5" destOrd="0" parTransId="{8FFDB860-B092-47E7-8837-59C168BCCFB9}" sibTransId="{5A7741AA-7F1A-4B8C-A47B-9F0F74EEF576}"/>
    <dgm:cxn modelId="{45C2D672-1301-4BC8-9B1C-6092CC128B45}" type="presOf" srcId="{4F6B5440-5B42-4806-A9C9-644101659F7E}" destId="{8347C67E-54D5-456A-B8DA-BEF4EBAB4823}" srcOrd="0" destOrd="0" presId="urn:microsoft.com/office/officeart/2005/8/layout/lProcess2"/>
    <dgm:cxn modelId="{3C08D353-8ED8-4CF4-B92B-34E29F9D2256}" type="presOf" srcId="{721F836F-4DBE-4A15-924D-7871F9FE5E29}" destId="{929B3713-5000-461B-9986-5B4428EC21E6}" srcOrd="0" destOrd="0" presId="urn:microsoft.com/office/officeart/2005/8/layout/lProcess2"/>
    <dgm:cxn modelId="{CE3F5575-C3D1-42EE-BFB9-4BC97B8E7A4C}" type="presOf" srcId="{D434189C-52F2-40BD-9ECB-2F99899A2AE2}" destId="{F27A319C-FE01-4433-8D09-19831C07EAB3}" srcOrd="0" destOrd="0" presId="urn:microsoft.com/office/officeart/2005/8/layout/lProcess2"/>
    <dgm:cxn modelId="{AA7C3D56-AFAA-4F7B-B44B-FC98654B3B69}" srcId="{2786E7D9-927B-455B-83CD-09AC1D9FD2C6}" destId="{DB61EB35-70F4-4066-AE19-F5ECDFDAD04B}" srcOrd="0" destOrd="0" parTransId="{3909C445-9594-41C2-9FDB-73AFC3221EE2}" sibTransId="{13AE476A-582F-4F97-857D-A50F6A6D0362}"/>
    <dgm:cxn modelId="{E57E5F76-F3D2-4045-B228-52AD45C6D833}" type="presOf" srcId="{3956D3BF-218B-4EC9-A09B-05374E3D571F}" destId="{C0831BD7-84D7-4894-94CF-B904F7DD79A4}" srcOrd="0" destOrd="0" presId="urn:microsoft.com/office/officeart/2005/8/layout/lProcess2"/>
    <dgm:cxn modelId="{15C16D76-CE65-4F67-B438-E81D6E413599}" type="presOf" srcId="{3D6ADFA3-8920-4D2E-9FFF-58EB486D89C1}" destId="{20B8A13A-820E-41E6-A446-F0C85EA55754}" srcOrd="0" destOrd="0" presId="urn:microsoft.com/office/officeart/2005/8/layout/lProcess2"/>
    <dgm:cxn modelId="{FC87D879-0F8F-49B5-AEC0-F1DB8FA5D9A4}" type="presOf" srcId="{343130C1-84D2-4E7E-BD19-EE1154FCDE88}" destId="{DE5D2E8B-2A27-432C-83E0-1F2F7198B50A}" srcOrd="1" destOrd="0" presId="urn:microsoft.com/office/officeart/2005/8/layout/lProcess2"/>
    <dgm:cxn modelId="{9C54E879-CF21-4E18-A20F-02FE4CC8D8AB}" type="presOf" srcId="{A9E2FA40-B639-411D-B046-F444AE768348}" destId="{F3853AC3-AA4A-4656-A298-A978A0B4EF58}" srcOrd="0" destOrd="0" presId="urn:microsoft.com/office/officeart/2005/8/layout/lProcess2"/>
    <dgm:cxn modelId="{49E1BE80-33D9-4962-8FB6-150D5AABEF11}" type="presOf" srcId="{2786E7D9-927B-455B-83CD-09AC1D9FD2C6}" destId="{961C6316-91E3-442F-972D-4D866D941FAB}" srcOrd="0" destOrd="0" presId="urn:microsoft.com/office/officeart/2005/8/layout/lProcess2"/>
    <dgm:cxn modelId="{6549C180-C7E2-431C-A4AB-775CAB914C54}" type="presOf" srcId="{9E95BFC6-8135-4EE2-A184-B125F89F68C5}" destId="{83BFCD70-3E9D-442F-9901-B15DEEB82EB8}" srcOrd="0" destOrd="0" presId="urn:microsoft.com/office/officeart/2005/8/layout/lProcess2"/>
    <dgm:cxn modelId="{8927F984-F845-4FAB-BE73-D44F34771079}" srcId="{343130C1-84D2-4E7E-BD19-EE1154FCDE88}" destId="{4331AFA8-A79A-4C18-A8DC-051844BD607C}" srcOrd="2" destOrd="0" parTransId="{69FC212E-5862-4A86-8DE0-DEC623BF2AF9}" sibTransId="{2C196F78-FDF8-4869-8391-14A00D54F215}"/>
    <dgm:cxn modelId="{DDD6489C-2851-4F1C-B719-726411DC5528}" srcId="{343130C1-84D2-4E7E-BD19-EE1154FCDE88}" destId="{CBDB0547-B047-4CB4-AC5F-4AEA24FD1192}" srcOrd="3" destOrd="0" parTransId="{143A27F3-7CC5-4B96-8F15-24BAABFE7204}" sibTransId="{5AD110BF-BF5D-4094-91E4-30EFC7D15267}"/>
    <dgm:cxn modelId="{92EB599D-5ECA-4BDC-B14D-A0E82D94DCDA}" srcId="{9E95BFC6-8135-4EE2-A184-B125F89F68C5}" destId="{4F6B5440-5B42-4806-A9C9-644101659F7E}" srcOrd="3" destOrd="0" parTransId="{66466DF6-980F-4140-B135-1D0C0C44D45A}" sibTransId="{90E15E52-056D-45D5-9185-58AB1A543652}"/>
    <dgm:cxn modelId="{AB8AF99F-45DB-49E0-9655-468157781307}" srcId="{0ECF5A3F-1A92-450B-97A8-6BAAA9B1BEE6}" destId="{09F4369E-025B-4DFF-A895-C712CA04B1A3}" srcOrd="2" destOrd="0" parTransId="{A77C4671-01B8-49A9-A9C7-C3127D32AFFE}" sibTransId="{6E75408F-B0FC-400E-8905-D71EB9324646}"/>
    <dgm:cxn modelId="{55738BAA-8C3E-4914-8FCA-0691DD71CD4B}" type="presOf" srcId="{5B289F00-F13E-414E-8348-4C0D645F6E4B}" destId="{DFA7110F-8314-4A1F-B2C0-ABD380DA18B2}" srcOrd="0" destOrd="0" presId="urn:microsoft.com/office/officeart/2005/8/layout/lProcess2"/>
    <dgm:cxn modelId="{9DCE47AC-12FD-4B4E-B1C5-5F5A96EE9257}" srcId="{343130C1-84D2-4E7E-BD19-EE1154FCDE88}" destId="{AB44A25D-7C95-4F7A-A1B2-F9DB93DE4107}" srcOrd="1" destOrd="0" parTransId="{C8863CEF-E238-4309-B7C2-9D3490B37087}" sibTransId="{D7AC4214-C00E-4B5C-995B-45D0FFFE0E4C}"/>
    <dgm:cxn modelId="{28DD58AE-2931-4893-8B4C-2544EA3D88FB}" srcId="{57D4B4AC-0523-46FF-8595-2CC4F5137F47}" destId="{343130C1-84D2-4E7E-BD19-EE1154FCDE88}" srcOrd="3" destOrd="0" parTransId="{85155AF3-1F7E-4A26-91CA-B0A5731C86E4}" sibTransId="{EE0A65D7-E3D3-4183-A155-A2D2C7E2C4F6}"/>
    <dgm:cxn modelId="{DD863BAF-48F5-49C5-A969-414596D661EC}" type="presOf" srcId="{BA308F51-EEA8-4BF4-B672-9B76C613F7A4}" destId="{6FD3B376-B86C-4104-9360-BC8403E4E7C0}" srcOrd="0" destOrd="0" presId="urn:microsoft.com/office/officeart/2005/8/layout/lProcess2"/>
    <dgm:cxn modelId="{7E9483B5-618E-4812-90AC-98B44216BDF5}" type="presOf" srcId="{4331AFA8-A79A-4C18-A8DC-051844BD607C}" destId="{EA45297D-C34B-4DD5-932F-34F4055DCFFF}" srcOrd="0" destOrd="0" presId="urn:microsoft.com/office/officeart/2005/8/layout/lProcess2"/>
    <dgm:cxn modelId="{1C4CF2BB-BC8C-4749-9351-094AE2226783}" type="presOf" srcId="{CBDB0547-B047-4CB4-AC5F-4AEA24FD1192}" destId="{85695177-A5E7-4769-BD60-F98BC4F4A95E}" srcOrd="0" destOrd="0" presId="urn:microsoft.com/office/officeart/2005/8/layout/lProcess2"/>
    <dgm:cxn modelId="{CB1E12BE-AADD-4EF4-A3DF-4E4F4BFD27D9}" srcId="{2786E7D9-927B-455B-83CD-09AC1D9FD2C6}" destId="{3D6ADFA3-8920-4D2E-9FFF-58EB486D89C1}" srcOrd="1" destOrd="0" parTransId="{31051E80-4255-410A-A442-7223128B43A9}" sibTransId="{B3416C31-33AA-4C8C-958B-BAE926925795}"/>
    <dgm:cxn modelId="{7D9F15C7-C6F2-42AA-8D60-38D6A51FF87E}" srcId="{0ECF5A3F-1A92-450B-97A8-6BAAA9B1BEE6}" destId="{BA308F51-EEA8-4BF4-B672-9B76C613F7A4}" srcOrd="1" destOrd="0" parTransId="{927C7AEF-784F-4DEE-ACCB-1827995982FD}" sibTransId="{AA1AAB09-1995-4823-8C48-C907DC416E35}"/>
    <dgm:cxn modelId="{9746C2C9-94F6-41CF-8F74-4EED86C490D0}" type="presOf" srcId="{DB61EB35-70F4-4066-AE19-F5ECDFDAD04B}" destId="{6A61D63E-E716-4F31-9651-441EA4F8A8E2}" srcOrd="0" destOrd="0" presId="urn:microsoft.com/office/officeart/2005/8/layout/lProcess2"/>
    <dgm:cxn modelId="{8BC44AD6-3B7C-4A6B-B635-93AAB6675627}" type="presOf" srcId="{343130C1-84D2-4E7E-BD19-EE1154FCDE88}" destId="{7E39DE8D-DB2B-405B-AAB6-A59377E1C558}" srcOrd="0" destOrd="0" presId="urn:microsoft.com/office/officeart/2005/8/layout/lProcess2"/>
    <dgm:cxn modelId="{B6D4C7D9-6B2B-4F5F-B75A-837928D6AFB6}" type="presOf" srcId="{83949EDF-8DAB-455C-BC0C-67C58F3CB749}" destId="{7CE40A30-F224-46B1-BECD-E0C898B04FCA}" srcOrd="0" destOrd="0" presId="urn:microsoft.com/office/officeart/2005/8/layout/lProcess2"/>
    <dgm:cxn modelId="{701429DC-D01B-4D10-82DB-2FBBCF7D50FC}" type="presOf" srcId="{07DFA826-77B1-471F-B98D-0DED8544DC96}" destId="{BD653082-ECD2-4055-B333-3E8B4429BE43}" srcOrd="0" destOrd="0" presId="urn:microsoft.com/office/officeart/2005/8/layout/lProcess2"/>
    <dgm:cxn modelId="{9197B1DC-03B7-4FED-9763-14D65DF5487F}" type="presOf" srcId="{9E95BFC6-8135-4EE2-A184-B125F89F68C5}" destId="{10E2A545-ABA9-4134-8A3C-E1223C68D50E}" srcOrd="1" destOrd="0" presId="urn:microsoft.com/office/officeart/2005/8/layout/lProcess2"/>
    <dgm:cxn modelId="{1F0E83DD-5D5A-4CCD-83E9-1D873B8D2791}" srcId="{9E95BFC6-8135-4EE2-A184-B125F89F68C5}" destId="{A9E2FA40-B639-411D-B046-F444AE768348}" srcOrd="1" destOrd="0" parTransId="{B25C9DA5-4476-41A1-B6C0-7E56BD18DB2E}" sibTransId="{E68C5B90-4015-4273-87F6-BB04857B9140}"/>
    <dgm:cxn modelId="{BB34F8DE-AA8C-41BF-B17F-3BB0375110BA}" srcId="{9E95BFC6-8135-4EE2-A184-B125F89F68C5}" destId="{721F836F-4DBE-4A15-924D-7871F9FE5E29}" srcOrd="2" destOrd="0" parTransId="{93D6EC74-8CA5-4FEA-A8D7-63AE4AB01BAE}" sibTransId="{4D800D9A-E7C2-4DA7-92E5-C9A7E0294D60}"/>
    <dgm:cxn modelId="{8CE461E0-5388-444A-ADD7-C1418F79BA40}" type="presOf" srcId="{37D5E43B-4DE2-4866-A293-063984E4095A}" destId="{94D444A0-2457-470B-A23C-9FA7F867EA63}" srcOrd="0" destOrd="0" presId="urn:microsoft.com/office/officeart/2005/8/layout/lProcess2"/>
    <dgm:cxn modelId="{A119D6ED-D0C2-4241-B11E-FCDC45CFD8DB}" srcId="{2786E7D9-927B-455B-83CD-09AC1D9FD2C6}" destId="{8A31E36B-C040-41F2-A748-3425A937ED94}" srcOrd="3" destOrd="0" parTransId="{40395E1E-B663-4165-BB60-E5C31F50F092}" sibTransId="{3BA92976-4111-46FF-B144-FF6BF1CF9EFC}"/>
    <dgm:cxn modelId="{96F20FF6-593D-4080-8694-165BBDDA5FD0}" type="presOf" srcId="{15DBBDE5-BCE8-44AB-83C6-BCCBEA223098}" destId="{5B0C0A46-8343-4005-BC82-B4692C6D33BD}" srcOrd="0" destOrd="0" presId="urn:microsoft.com/office/officeart/2005/8/layout/lProcess2"/>
    <dgm:cxn modelId="{08D861FD-1CBA-4625-B380-B44C817CC852}" type="presOf" srcId="{2786E7D9-927B-455B-83CD-09AC1D9FD2C6}" destId="{FF052E4E-DF57-4F5C-83CF-3A6377D47268}" srcOrd="1" destOrd="0" presId="urn:microsoft.com/office/officeart/2005/8/layout/lProcess2"/>
    <dgm:cxn modelId="{AC2C76FD-30CD-423A-96C4-40B5EDC07E0F}" type="presOf" srcId="{57D4B4AC-0523-46FF-8595-2CC4F5137F47}" destId="{2CBC9BF2-FCDB-47F2-9370-67F17DAEF403}" srcOrd="0" destOrd="0" presId="urn:microsoft.com/office/officeart/2005/8/layout/lProcess2"/>
    <dgm:cxn modelId="{6B7CA250-8491-42FF-A17B-06FAB5B2FA5A}" type="presParOf" srcId="{2CBC9BF2-FCDB-47F2-9370-67F17DAEF403}" destId="{C2871120-1E56-42B3-8ACD-5B56205C8358}" srcOrd="0" destOrd="0" presId="urn:microsoft.com/office/officeart/2005/8/layout/lProcess2"/>
    <dgm:cxn modelId="{0C4F2848-1079-469E-9B83-A8F8A07F5946}" type="presParOf" srcId="{C2871120-1E56-42B3-8ACD-5B56205C8358}" destId="{6C94EA7F-F345-47E2-95B2-C6F32CAC0EB4}" srcOrd="0" destOrd="0" presId="urn:microsoft.com/office/officeart/2005/8/layout/lProcess2"/>
    <dgm:cxn modelId="{33F5CA62-4DB6-4C3E-A6AB-B78E35A354D6}" type="presParOf" srcId="{C2871120-1E56-42B3-8ACD-5B56205C8358}" destId="{42896820-3DBE-4820-8578-15944A40C1EB}" srcOrd="1" destOrd="0" presId="urn:microsoft.com/office/officeart/2005/8/layout/lProcess2"/>
    <dgm:cxn modelId="{288DAC1E-7DDA-42AF-87E3-C5CDD71AE7A9}" type="presParOf" srcId="{C2871120-1E56-42B3-8ACD-5B56205C8358}" destId="{FA805497-B879-456F-A3BC-707B6FD1DAC5}" srcOrd="2" destOrd="0" presId="urn:microsoft.com/office/officeart/2005/8/layout/lProcess2"/>
    <dgm:cxn modelId="{5D22AB55-44BE-4CDB-A6B6-A3EB96CE37B0}" type="presParOf" srcId="{FA805497-B879-456F-A3BC-707B6FD1DAC5}" destId="{E70D3AC0-D837-438A-A069-37449B84B75B}" srcOrd="0" destOrd="0" presId="urn:microsoft.com/office/officeart/2005/8/layout/lProcess2"/>
    <dgm:cxn modelId="{BC940EDF-7C56-44AE-B89D-492B5F237B40}" type="presParOf" srcId="{E70D3AC0-D837-438A-A069-37449B84B75B}" destId="{5A013D01-FF73-4843-8BD5-F8A4884FD98B}" srcOrd="0" destOrd="0" presId="urn:microsoft.com/office/officeart/2005/8/layout/lProcess2"/>
    <dgm:cxn modelId="{FEAF08CC-06F5-4F71-B9D8-A8B006380611}" type="presParOf" srcId="{E70D3AC0-D837-438A-A069-37449B84B75B}" destId="{C37CA41B-D149-45E2-BCBD-621B4C9CFA69}" srcOrd="1" destOrd="0" presId="urn:microsoft.com/office/officeart/2005/8/layout/lProcess2"/>
    <dgm:cxn modelId="{71A23059-8852-4B0F-8AE6-DD27BA546DE2}" type="presParOf" srcId="{E70D3AC0-D837-438A-A069-37449B84B75B}" destId="{6FD3B376-B86C-4104-9360-BC8403E4E7C0}" srcOrd="2" destOrd="0" presId="urn:microsoft.com/office/officeart/2005/8/layout/lProcess2"/>
    <dgm:cxn modelId="{B5038DDD-3EA1-40BD-BF31-86AB50123A63}" type="presParOf" srcId="{E70D3AC0-D837-438A-A069-37449B84B75B}" destId="{DBF88A19-A202-4CD1-831B-6A940D27A755}" srcOrd="3" destOrd="0" presId="urn:microsoft.com/office/officeart/2005/8/layout/lProcess2"/>
    <dgm:cxn modelId="{68850801-55BF-49B6-9C91-095FCF6606B5}" type="presParOf" srcId="{E70D3AC0-D837-438A-A069-37449B84B75B}" destId="{C887C25C-57B8-4843-8F9F-07B34D4E13BB}" srcOrd="4" destOrd="0" presId="urn:microsoft.com/office/officeart/2005/8/layout/lProcess2"/>
    <dgm:cxn modelId="{A64FE4A8-DEA4-4F74-A60B-AEF5CAD01075}" type="presParOf" srcId="{E70D3AC0-D837-438A-A069-37449B84B75B}" destId="{F86C13F8-A231-4E91-98A3-169C9959D4E2}" srcOrd="5" destOrd="0" presId="urn:microsoft.com/office/officeart/2005/8/layout/lProcess2"/>
    <dgm:cxn modelId="{9AACD86E-0CA4-41B7-9B4D-2B0B18176176}" type="presParOf" srcId="{E70D3AC0-D837-438A-A069-37449B84B75B}" destId="{11F1847E-0BB8-447F-B2C5-F45D949F7F2E}" srcOrd="6" destOrd="0" presId="urn:microsoft.com/office/officeart/2005/8/layout/lProcess2"/>
    <dgm:cxn modelId="{C66FD1CB-FDED-4F99-BCB6-B35DB01ED9C0}" type="presParOf" srcId="{2CBC9BF2-FCDB-47F2-9370-67F17DAEF403}" destId="{A18FB6DB-2F6B-4F40-80E2-E3A7D3CE6699}" srcOrd="1" destOrd="0" presId="urn:microsoft.com/office/officeart/2005/8/layout/lProcess2"/>
    <dgm:cxn modelId="{655A2566-0593-4ECD-B83A-EFF28DB24864}" type="presParOf" srcId="{2CBC9BF2-FCDB-47F2-9370-67F17DAEF403}" destId="{F9266448-C5D4-4F26-8EE4-DA3694B80C97}" srcOrd="2" destOrd="0" presId="urn:microsoft.com/office/officeart/2005/8/layout/lProcess2"/>
    <dgm:cxn modelId="{43A0E29A-8CDF-44D9-B556-92CBE40D63FF}" type="presParOf" srcId="{F9266448-C5D4-4F26-8EE4-DA3694B80C97}" destId="{83BFCD70-3E9D-442F-9901-B15DEEB82EB8}" srcOrd="0" destOrd="0" presId="urn:microsoft.com/office/officeart/2005/8/layout/lProcess2"/>
    <dgm:cxn modelId="{823000B5-71B0-4A6A-BF73-01101EF34D26}" type="presParOf" srcId="{F9266448-C5D4-4F26-8EE4-DA3694B80C97}" destId="{10E2A545-ABA9-4134-8A3C-E1223C68D50E}" srcOrd="1" destOrd="0" presId="urn:microsoft.com/office/officeart/2005/8/layout/lProcess2"/>
    <dgm:cxn modelId="{E44A6290-B7E5-4194-8075-85E2F84ADD5D}" type="presParOf" srcId="{F9266448-C5D4-4F26-8EE4-DA3694B80C97}" destId="{AAC3B4B0-53E4-4E75-9F6A-A50611987D60}" srcOrd="2" destOrd="0" presId="urn:microsoft.com/office/officeart/2005/8/layout/lProcess2"/>
    <dgm:cxn modelId="{95849056-0CD2-4217-99FE-BB85F842BE7C}" type="presParOf" srcId="{AAC3B4B0-53E4-4E75-9F6A-A50611987D60}" destId="{60EFE7AB-25C9-43D1-AEAC-E3CCA9492E59}" srcOrd="0" destOrd="0" presId="urn:microsoft.com/office/officeart/2005/8/layout/lProcess2"/>
    <dgm:cxn modelId="{5C8C0242-8792-44E1-82ED-A7BCCE045D48}" type="presParOf" srcId="{60EFE7AB-25C9-43D1-AEAC-E3CCA9492E59}" destId="{34691CF3-C763-42A8-88E9-F059365F9412}" srcOrd="0" destOrd="0" presId="urn:microsoft.com/office/officeart/2005/8/layout/lProcess2"/>
    <dgm:cxn modelId="{109AB4D9-9558-445F-A02D-D46C095B4F6C}" type="presParOf" srcId="{60EFE7AB-25C9-43D1-AEAC-E3CCA9492E59}" destId="{E00F3F76-C2DC-4120-BBF5-321FF8C0A25D}" srcOrd="1" destOrd="0" presId="urn:microsoft.com/office/officeart/2005/8/layout/lProcess2"/>
    <dgm:cxn modelId="{3129BD96-19C9-4B3B-9DEA-CC9636BCB6B4}" type="presParOf" srcId="{60EFE7AB-25C9-43D1-AEAC-E3CCA9492E59}" destId="{F3853AC3-AA4A-4656-A298-A978A0B4EF58}" srcOrd="2" destOrd="0" presId="urn:microsoft.com/office/officeart/2005/8/layout/lProcess2"/>
    <dgm:cxn modelId="{4C3416E2-042B-4963-AD66-E23D61529CD3}" type="presParOf" srcId="{60EFE7AB-25C9-43D1-AEAC-E3CCA9492E59}" destId="{CE6E665A-A486-461F-BE6C-E0C1DF47B720}" srcOrd="3" destOrd="0" presId="urn:microsoft.com/office/officeart/2005/8/layout/lProcess2"/>
    <dgm:cxn modelId="{00C11695-F0D4-4014-9DB0-0EE55CBFAF62}" type="presParOf" srcId="{60EFE7AB-25C9-43D1-AEAC-E3CCA9492E59}" destId="{929B3713-5000-461B-9986-5B4428EC21E6}" srcOrd="4" destOrd="0" presId="urn:microsoft.com/office/officeart/2005/8/layout/lProcess2"/>
    <dgm:cxn modelId="{6DDEADD8-F452-40A3-A6FF-76831609184E}" type="presParOf" srcId="{60EFE7AB-25C9-43D1-AEAC-E3CCA9492E59}" destId="{DC1AD4ED-DBE9-4476-8219-597D97737F44}" srcOrd="5" destOrd="0" presId="urn:microsoft.com/office/officeart/2005/8/layout/lProcess2"/>
    <dgm:cxn modelId="{918A7C6C-BF32-40B3-87A8-807396475816}" type="presParOf" srcId="{60EFE7AB-25C9-43D1-AEAC-E3CCA9492E59}" destId="{8347C67E-54D5-456A-B8DA-BEF4EBAB4823}" srcOrd="6" destOrd="0" presId="urn:microsoft.com/office/officeart/2005/8/layout/lProcess2"/>
    <dgm:cxn modelId="{6870634B-06D5-44EE-9DF1-7392DA100AC9}" type="presParOf" srcId="{60EFE7AB-25C9-43D1-AEAC-E3CCA9492E59}" destId="{2C5BF84C-6D01-4919-AE8A-D2F224945758}" srcOrd="7" destOrd="0" presId="urn:microsoft.com/office/officeart/2005/8/layout/lProcess2"/>
    <dgm:cxn modelId="{24203681-1186-44F0-9267-F279329A0E6D}" type="presParOf" srcId="{60EFE7AB-25C9-43D1-AEAC-E3CCA9492E59}" destId="{BD653082-ECD2-4055-B333-3E8B4429BE43}" srcOrd="8" destOrd="0" presId="urn:microsoft.com/office/officeart/2005/8/layout/lProcess2"/>
    <dgm:cxn modelId="{DDCAAE18-957C-44B0-8167-3A9E1946D936}" type="presParOf" srcId="{60EFE7AB-25C9-43D1-AEAC-E3CCA9492E59}" destId="{8BED9D64-DF0F-449A-85D0-987993912B2F}" srcOrd="9" destOrd="0" presId="urn:microsoft.com/office/officeart/2005/8/layout/lProcess2"/>
    <dgm:cxn modelId="{7BE4E10D-7CB7-446A-8852-345A7FE2CB3A}" type="presParOf" srcId="{60EFE7AB-25C9-43D1-AEAC-E3CCA9492E59}" destId="{F27A319C-FE01-4433-8D09-19831C07EAB3}" srcOrd="10" destOrd="0" presId="urn:microsoft.com/office/officeart/2005/8/layout/lProcess2"/>
    <dgm:cxn modelId="{6FA8966B-F63F-42F1-9BBE-B550B8D2E6B7}" type="presParOf" srcId="{2CBC9BF2-FCDB-47F2-9370-67F17DAEF403}" destId="{B05A4CF6-158A-4B9A-926B-F2262ED55B38}" srcOrd="3" destOrd="0" presId="urn:microsoft.com/office/officeart/2005/8/layout/lProcess2"/>
    <dgm:cxn modelId="{F023E60D-8A84-4D40-9391-B6CA60DF68CC}" type="presParOf" srcId="{2CBC9BF2-FCDB-47F2-9370-67F17DAEF403}" destId="{2E44043B-E5B8-4655-A614-D35C4B32C09E}" srcOrd="4" destOrd="0" presId="urn:microsoft.com/office/officeart/2005/8/layout/lProcess2"/>
    <dgm:cxn modelId="{2B22A8FB-A53B-443F-BD1F-1DC14949CC7C}" type="presParOf" srcId="{2E44043B-E5B8-4655-A614-D35C4B32C09E}" destId="{961C6316-91E3-442F-972D-4D866D941FAB}" srcOrd="0" destOrd="0" presId="urn:microsoft.com/office/officeart/2005/8/layout/lProcess2"/>
    <dgm:cxn modelId="{670D2163-9EC3-4FBD-8D49-67E636914C97}" type="presParOf" srcId="{2E44043B-E5B8-4655-A614-D35C4B32C09E}" destId="{FF052E4E-DF57-4F5C-83CF-3A6377D47268}" srcOrd="1" destOrd="0" presId="urn:microsoft.com/office/officeart/2005/8/layout/lProcess2"/>
    <dgm:cxn modelId="{55868FE0-59F2-49ED-B796-3E02C92A13F7}" type="presParOf" srcId="{2E44043B-E5B8-4655-A614-D35C4B32C09E}" destId="{6CFCC02B-50FF-41AA-B11B-692E6028FA4D}" srcOrd="2" destOrd="0" presId="urn:microsoft.com/office/officeart/2005/8/layout/lProcess2"/>
    <dgm:cxn modelId="{A414980C-D351-457F-BC26-3BF52B8A20DB}" type="presParOf" srcId="{6CFCC02B-50FF-41AA-B11B-692E6028FA4D}" destId="{EB1276CC-599D-4350-950F-98EDCABC6819}" srcOrd="0" destOrd="0" presId="urn:microsoft.com/office/officeart/2005/8/layout/lProcess2"/>
    <dgm:cxn modelId="{7BD7A498-4D8A-41FA-A7B7-4211DF67B422}" type="presParOf" srcId="{EB1276CC-599D-4350-950F-98EDCABC6819}" destId="{6A61D63E-E716-4F31-9651-441EA4F8A8E2}" srcOrd="0" destOrd="0" presId="urn:microsoft.com/office/officeart/2005/8/layout/lProcess2"/>
    <dgm:cxn modelId="{9DF6F620-0FD2-40B0-8379-295F42F4096C}" type="presParOf" srcId="{EB1276CC-599D-4350-950F-98EDCABC6819}" destId="{A3AADDA1-5A38-43C2-AEED-447822C4F7AE}" srcOrd="1" destOrd="0" presId="urn:microsoft.com/office/officeart/2005/8/layout/lProcess2"/>
    <dgm:cxn modelId="{CFA1840A-780F-4C0F-BEB2-F09A4CF3A16A}" type="presParOf" srcId="{EB1276CC-599D-4350-950F-98EDCABC6819}" destId="{20B8A13A-820E-41E6-A446-F0C85EA55754}" srcOrd="2" destOrd="0" presId="urn:microsoft.com/office/officeart/2005/8/layout/lProcess2"/>
    <dgm:cxn modelId="{11075E87-241C-4D16-B503-3E139AEAC300}" type="presParOf" srcId="{EB1276CC-599D-4350-950F-98EDCABC6819}" destId="{9E4B7CE1-6B48-41B3-BA28-979DE0430C3B}" srcOrd="3" destOrd="0" presId="urn:microsoft.com/office/officeart/2005/8/layout/lProcess2"/>
    <dgm:cxn modelId="{5AE4D9AD-8161-406D-9ABF-B2FF77C93656}" type="presParOf" srcId="{EB1276CC-599D-4350-950F-98EDCABC6819}" destId="{5B0C0A46-8343-4005-BC82-B4692C6D33BD}" srcOrd="4" destOrd="0" presId="urn:microsoft.com/office/officeart/2005/8/layout/lProcess2"/>
    <dgm:cxn modelId="{E7F7904A-AD28-4722-B2C8-0B7625DE26D3}" type="presParOf" srcId="{EB1276CC-599D-4350-950F-98EDCABC6819}" destId="{EF2A57A5-6F7B-4C93-B75B-5A3347481223}" srcOrd="5" destOrd="0" presId="urn:microsoft.com/office/officeart/2005/8/layout/lProcess2"/>
    <dgm:cxn modelId="{B34AE354-6CBE-4A75-8FB3-EE99EC231F79}" type="presParOf" srcId="{EB1276CC-599D-4350-950F-98EDCABC6819}" destId="{E5589B2B-8FEE-4E66-88A2-5F0F726F1544}" srcOrd="6" destOrd="0" presId="urn:microsoft.com/office/officeart/2005/8/layout/lProcess2"/>
    <dgm:cxn modelId="{83134AB8-CFC8-4450-AE8F-9619E42A2A53}" type="presParOf" srcId="{2CBC9BF2-FCDB-47F2-9370-67F17DAEF403}" destId="{14851DCB-BC70-49C0-82C6-F52872AF528F}" srcOrd="5" destOrd="0" presId="urn:microsoft.com/office/officeart/2005/8/layout/lProcess2"/>
    <dgm:cxn modelId="{3C07BFF5-79D4-478D-9CCC-F6F7AACD9772}" type="presParOf" srcId="{2CBC9BF2-FCDB-47F2-9370-67F17DAEF403}" destId="{FFE9CBA4-4CC3-47B4-8229-9CA00C5536E3}" srcOrd="6" destOrd="0" presId="urn:microsoft.com/office/officeart/2005/8/layout/lProcess2"/>
    <dgm:cxn modelId="{A34A23D2-000F-445B-8745-E7D099808983}" type="presParOf" srcId="{FFE9CBA4-4CC3-47B4-8229-9CA00C5536E3}" destId="{7E39DE8D-DB2B-405B-AAB6-A59377E1C558}" srcOrd="0" destOrd="0" presId="urn:microsoft.com/office/officeart/2005/8/layout/lProcess2"/>
    <dgm:cxn modelId="{B549249A-374C-4332-AD5F-363FB26ED869}" type="presParOf" srcId="{FFE9CBA4-4CC3-47B4-8229-9CA00C5536E3}" destId="{DE5D2E8B-2A27-432C-83E0-1F2F7198B50A}" srcOrd="1" destOrd="0" presId="urn:microsoft.com/office/officeart/2005/8/layout/lProcess2"/>
    <dgm:cxn modelId="{4765040B-8917-4F14-85DF-BD9CAAA50A86}" type="presParOf" srcId="{FFE9CBA4-4CC3-47B4-8229-9CA00C5536E3}" destId="{F78B4060-711A-4D17-B94B-EF8A17B9ED52}" srcOrd="2" destOrd="0" presId="urn:microsoft.com/office/officeart/2005/8/layout/lProcess2"/>
    <dgm:cxn modelId="{B5AFE4BA-19BE-44B4-BA38-ACCEDCB31DB4}" type="presParOf" srcId="{F78B4060-711A-4D17-B94B-EF8A17B9ED52}" destId="{D462A6C4-BCED-4E01-BEEA-004FC9A35C50}" srcOrd="0" destOrd="0" presId="urn:microsoft.com/office/officeart/2005/8/layout/lProcess2"/>
    <dgm:cxn modelId="{82251C21-0E93-4427-AA24-96B7FE0FC9DC}" type="presParOf" srcId="{D462A6C4-BCED-4E01-BEEA-004FC9A35C50}" destId="{94D444A0-2457-470B-A23C-9FA7F867EA63}" srcOrd="0" destOrd="0" presId="urn:microsoft.com/office/officeart/2005/8/layout/lProcess2"/>
    <dgm:cxn modelId="{93969FA0-7101-4DC6-86BF-793DF79C9405}" type="presParOf" srcId="{D462A6C4-BCED-4E01-BEEA-004FC9A35C50}" destId="{FA7EE192-CA6E-4302-B077-59296C00A4F3}" srcOrd="1" destOrd="0" presId="urn:microsoft.com/office/officeart/2005/8/layout/lProcess2"/>
    <dgm:cxn modelId="{C57ADE58-2337-4B51-BDA3-505032B4B1A8}" type="presParOf" srcId="{D462A6C4-BCED-4E01-BEEA-004FC9A35C50}" destId="{4F823598-C5F3-4CFA-A283-EA00BA2A3B6C}" srcOrd="2" destOrd="0" presId="urn:microsoft.com/office/officeart/2005/8/layout/lProcess2"/>
    <dgm:cxn modelId="{BE73CEAB-3AFC-4321-AAB4-8180CE078375}" type="presParOf" srcId="{D462A6C4-BCED-4E01-BEEA-004FC9A35C50}" destId="{6130BABB-6317-4EE5-85AC-5451769B554C}" srcOrd="3" destOrd="0" presId="urn:microsoft.com/office/officeart/2005/8/layout/lProcess2"/>
    <dgm:cxn modelId="{7FFBF20A-4461-4729-9940-9405A125F02D}" type="presParOf" srcId="{D462A6C4-BCED-4E01-BEEA-004FC9A35C50}" destId="{EA45297D-C34B-4DD5-932F-34F4055DCFFF}" srcOrd="4" destOrd="0" presId="urn:microsoft.com/office/officeart/2005/8/layout/lProcess2"/>
    <dgm:cxn modelId="{1011B585-1887-4E32-881C-9607FF83FAB5}" type="presParOf" srcId="{D462A6C4-BCED-4E01-BEEA-004FC9A35C50}" destId="{68943A80-1A5B-4CAC-9F2D-F37583BF2CC8}" srcOrd="5" destOrd="0" presId="urn:microsoft.com/office/officeart/2005/8/layout/lProcess2"/>
    <dgm:cxn modelId="{12611D93-F0B2-414E-A12B-E3654C1AB479}" type="presParOf" srcId="{D462A6C4-BCED-4E01-BEEA-004FC9A35C50}" destId="{85695177-A5E7-4769-BD60-F98BC4F4A95E}" srcOrd="6" destOrd="0" presId="urn:microsoft.com/office/officeart/2005/8/layout/lProcess2"/>
    <dgm:cxn modelId="{D2286FB6-C93A-4671-9E8E-7172F7526875}" type="presParOf" srcId="{2CBC9BF2-FCDB-47F2-9370-67F17DAEF403}" destId="{F4742B49-241D-473C-BE63-10ED09A40CDC}" srcOrd="7" destOrd="0" presId="urn:microsoft.com/office/officeart/2005/8/layout/lProcess2"/>
    <dgm:cxn modelId="{45E059E3-219F-4092-8306-1757761DEDA5}" type="presParOf" srcId="{2CBC9BF2-FCDB-47F2-9370-67F17DAEF403}" destId="{C78F9D2A-09B9-4E0A-8E44-30011FA93793}" srcOrd="8" destOrd="0" presId="urn:microsoft.com/office/officeart/2005/8/layout/lProcess2"/>
    <dgm:cxn modelId="{02C9B057-BCF5-4525-A632-4514478375A6}" type="presParOf" srcId="{C78F9D2A-09B9-4E0A-8E44-30011FA93793}" destId="{DFA7110F-8314-4A1F-B2C0-ABD380DA18B2}" srcOrd="0" destOrd="0" presId="urn:microsoft.com/office/officeart/2005/8/layout/lProcess2"/>
    <dgm:cxn modelId="{C3332869-59EC-4D98-849F-CDCD4E4ABF84}" type="presParOf" srcId="{C78F9D2A-09B9-4E0A-8E44-30011FA93793}" destId="{E675C903-ECF1-4A94-AE48-FA7002C06757}" srcOrd="1" destOrd="0" presId="urn:microsoft.com/office/officeart/2005/8/layout/lProcess2"/>
    <dgm:cxn modelId="{E1E93A26-BDDE-4013-920B-03A1858A9908}" type="presParOf" srcId="{C78F9D2A-09B9-4E0A-8E44-30011FA93793}" destId="{F7DB35D2-CE03-42CF-A3EE-F7FA73404973}" srcOrd="2" destOrd="0" presId="urn:microsoft.com/office/officeart/2005/8/layout/lProcess2"/>
    <dgm:cxn modelId="{2C2F555A-20B1-4BD2-8523-D2A638ACDD4B}" type="presParOf" srcId="{F7DB35D2-CE03-42CF-A3EE-F7FA73404973}" destId="{268F14A8-1E51-4419-BADA-E309A787F62B}" srcOrd="0" destOrd="0" presId="urn:microsoft.com/office/officeart/2005/8/layout/lProcess2"/>
    <dgm:cxn modelId="{55DA3272-E5E0-4F14-B268-B97E1B4D7330}" type="presParOf" srcId="{268F14A8-1E51-4419-BADA-E309A787F62B}" destId="{C0831BD7-84D7-4894-94CF-B904F7DD79A4}" srcOrd="0" destOrd="0" presId="urn:microsoft.com/office/officeart/2005/8/layout/lProcess2"/>
    <dgm:cxn modelId="{C4835200-ABE5-4F44-B792-CCE61533E6C1}" type="presParOf" srcId="{268F14A8-1E51-4419-BADA-E309A787F62B}" destId="{361AF4D6-7742-472F-AE91-52DDA827E5F4}" srcOrd="1" destOrd="0" presId="urn:microsoft.com/office/officeart/2005/8/layout/lProcess2"/>
    <dgm:cxn modelId="{04A2FD0A-46AE-4FBE-86F3-958AD35061C3}" type="presParOf" srcId="{268F14A8-1E51-4419-BADA-E309A787F62B}" destId="{7CE40A30-F224-46B1-BECD-E0C898B04FC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87430-C0CB-4F8F-BA8F-EB822E4AAB8E}">
      <dsp:nvSpPr>
        <dsp:cNvPr id="0" name=""/>
        <dsp:cNvSpPr/>
      </dsp:nvSpPr>
      <dsp:spPr>
        <a:xfrm>
          <a:off x="4255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Area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Select a localised geographic area to explore and plan</a:t>
          </a:r>
        </a:p>
      </dsp:txBody>
      <dsp:txXfrm>
        <a:off x="4255" y="1740535"/>
        <a:ext cx="1279791" cy="1740535"/>
      </dsp:txXfrm>
    </dsp:sp>
    <dsp:sp modelId="{BAE593AC-6A20-4E60-BFB1-378457327C70}">
      <dsp:nvSpPr>
        <dsp:cNvPr id="0" name=""/>
        <dsp:cNvSpPr/>
      </dsp:nvSpPr>
      <dsp:spPr>
        <a:xfrm>
          <a:off x="42649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1EE08B-ADB7-471E-B950-A39A010BA4B7}">
      <dsp:nvSpPr>
        <dsp:cNvPr id="0" name=""/>
        <dsp:cNvSpPr/>
      </dsp:nvSpPr>
      <dsp:spPr>
        <a:xfrm>
          <a:off x="1322440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Select one or multiple data sets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Live, imported or purchased data</a:t>
          </a:r>
        </a:p>
      </dsp:txBody>
      <dsp:txXfrm>
        <a:off x="1322440" y="1740535"/>
        <a:ext cx="1279791" cy="1740535"/>
      </dsp:txXfrm>
    </dsp:sp>
    <dsp:sp modelId="{F7116744-C002-4AA7-B1AF-18D0512E191E}">
      <dsp:nvSpPr>
        <dsp:cNvPr id="0" name=""/>
        <dsp:cNvSpPr/>
      </dsp:nvSpPr>
      <dsp:spPr>
        <a:xfrm>
          <a:off x="1360834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481481-EA2B-419C-B003-574CCC996E21}">
      <dsp:nvSpPr>
        <dsp:cNvPr id="0" name=""/>
        <dsp:cNvSpPr/>
      </dsp:nvSpPr>
      <dsp:spPr>
        <a:xfrm>
          <a:off x="2640626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Map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View the hotspots on maps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Visualise the combined data instantly</a:t>
          </a:r>
        </a:p>
      </dsp:txBody>
      <dsp:txXfrm>
        <a:off x="2640626" y="1740535"/>
        <a:ext cx="1279791" cy="1740535"/>
      </dsp:txXfrm>
    </dsp:sp>
    <dsp:sp modelId="{E542D313-11B6-4122-A72A-C56957F546C9}">
      <dsp:nvSpPr>
        <dsp:cNvPr id="0" name=""/>
        <dsp:cNvSpPr/>
      </dsp:nvSpPr>
      <dsp:spPr>
        <a:xfrm>
          <a:off x="2679019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DC5F06-7899-477D-9C34-B29081BFAB37}">
      <dsp:nvSpPr>
        <dsp:cNvPr id="0" name=""/>
        <dsp:cNvSpPr/>
      </dsp:nvSpPr>
      <dsp:spPr>
        <a:xfrm>
          <a:off x="3954831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Streets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Instantly view the most effective streets to visit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Confirm local knowledge</a:t>
          </a:r>
        </a:p>
      </dsp:txBody>
      <dsp:txXfrm>
        <a:off x="3954831" y="1740535"/>
        <a:ext cx="1279791" cy="1740535"/>
      </dsp:txXfrm>
    </dsp:sp>
    <dsp:sp modelId="{CDC36522-BAF8-43B4-9EDB-5E8A8FFC1BB0}">
      <dsp:nvSpPr>
        <dsp:cNvPr id="0" name=""/>
        <dsp:cNvSpPr/>
      </dsp:nvSpPr>
      <dsp:spPr>
        <a:xfrm>
          <a:off x="3997205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E4161B-E0F4-4F27-A28C-A1091EA61731}">
      <dsp:nvSpPr>
        <dsp:cNvPr id="0" name=""/>
        <dsp:cNvSpPr/>
      </dsp:nvSpPr>
      <dsp:spPr>
        <a:xfrm>
          <a:off x="5276996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Save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Add team explanation &amp; guidance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Edit, review and share strategies</a:t>
          </a:r>
        </a:p>
      </dsp:txBody>
      <dsp:txXfrm>
        <a:off x="5276996" y="1740535"/>
        <a:ext cx="1279791" cy="1740535"/>
      </dsp:txXfrm>
    </dsp:sp>
    <dsp:sp modelId="{B7784C3C-A19F-4EB8-9701-036C72D17144}">
      <dsp:nvSpPr>
        <dsp:cNvPr id="0" name=""/>
        <dsp:cNvSpPr/>
      </dsp:nvSpPr>
      <dsp:spPr>
        <a:xfrm>
          <a:off x="5315390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254F222-5343-4CE0-B309-156941AA1FF7}">
      <dsp:nvSpPr>
        <dsp:cNvPr id="0" name=""/>
        <dsp:cNvSpPr/>
      </dsp:nvSpPr>
      <dsp:spPr>
        <a:xfrm>
          <a:off x="6595182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Launch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Operationalise the strategy for front line police to follow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Complex plans become simple lists</a:t>
          </a:r>
        </a:p>
      </dsp:txBody>
      <dsp:txXfrm>
        <a:off x="6595182" y="1740535"/>
        <a:ext cx="1279791" cy="1740535"/>
      </dsp:txXfrm>
    </dsp:sp>
    <dsp:sp modelId="{36E4CDDF-B3D9-444B-8C66-5B96E64DFE98}">
      <dsp:nvSpPr>
        <dsp:cNvPr id="0" name=""/>
        <dsp:cNvSpPr/>
      </dsp:nvSpPr>
      <dsp:spPr>
        <a:xfrm>
          <a:off x="6633576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D0BE7B-2BB6-47EA-893A-0640EF3111CA}">
      <dsp:nvSpPr>
        <dsp:cNvPr id="0" name=""/>
        <dsp:cNvSpPr/>
      </dsp:nvSpPr>
      <dsp:spPr>
        <a:xfrm>
          <a:off x="7913367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Engage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Front line officers “hit the streets”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Focus attention and presence where directed</a:t>
          </a:r>
        </a:p>
      </dsp:txBody>
      <dsp:txXfrm>
        <a:off x="7913367" y="1740535"/>
        <a:ext cx="1279791" cy="1740535"/>
      </dsp:txXfrm>
    </dsp:sp>
    <dsp:sp modelId="{E93CDDA5-F2AC-423B-8A38-5E4DA9A3AC62}">
      <dsp:nvSpPr>
        <dsp:cNvPr id="0" name=""/>
        <dsp:cNvSpPr/>
      </dsp:nvSpPr>
      <dsp:spPr>
        <a:xfrm>
          <a:off x="7951761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D60E821-0387-46ED-842B-F71F6ACBA839}">
      <dsp:nvSpPr>
        <dsp:cNvPr id="0" name=""/>
        <dsp:cNvSpPr/>
      </dsp:nvSpPr>
      <dsp:spPr>
        <a:xfrm>
          <a:off x="9231553" y="0"/>
          <a:ext cx="1279791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Track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Monitor team performance, public responses and database growth</a:t>
          </a:r>
        </a:p>
      </dsp:txBody>
      <dsp:txXfrm>
        <a:off x="9231553" y="1740535"/>
        <a:ext cx="1279791" cy="1740535"/>
      </dsp:txXfrm>
    </dsp:sp>
    <dsp:sp modelId="{450C01A2-86CA-49B8-BC98-D3B3D5FEDE58}">
      <dsp:nvSpPr>
        <dsp:cNvPr id="0" name=""/>
        <dsp:cNvSpPr/>
      </dsp:nvSpPr>
      <dsp:spPr>
        <a:xfrm>
          <a:off x="9269946" y="261080"/>
          <a:ext cx="1203004" cy="1448995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FFE1AB-1EDD-433E-AD4A-C20E6A8A9BE2}">
      <dsp:nvSpPr>
        <dsp:cNvPr id="0" name=""/>
        <dsp:cNvSpPr/>
      </dsp:nvSpPr>
      <dsp:spPr>
        <a:xfrm>
          <a:off x="420623" y="3481070"/>
          <a:ext cx="9674352" cy="652700"/>
        </a:xfrm>
        <a:prstGeom prst="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EA7F-F345-47E2-95B2-C6F32CAC0EB4}">
      <dsp:nvSpPr>
        <dsp:cNvPr id="0" name=""/>
        <dsp:cNvSpPr/>
      </dsp:nvSpPr>
      <dsp:spPr>
        <a:xfrm>
          <a:off x="5869" y="0"/>
          <a:ext cx="2059639" cy="36894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Survey Responses</a:t>
          </a:r>
        </a:p>
      </dsp:txBody>
      <dsp:txXfrm>
        <a:off x="5869" y="0"/>
        <a:ext cx="2059639" cy="1106821"/>
      </dsp:txXfrm>
    </dsp:sp>
    <dsp:sp modelId="{5A013D01-FF73-4843-8BD5-F8A4884FD98B}">
      <dsp:nvSpPr>
        <dsp:cNvPr id="0" name=""/>
        <dsp:cNvSpPr/>
      </dsp:nvSpPr>
      <dsp:spPr>
        <a:xfrm>
          <a:off x="211833" y="1106911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Local Issues &amp; Priorities</a:t>
          </a:r>
        </a:p>
      </dsp:txBody>
      <dsp:txXfrm>
        <a:off x="227575" y="1122653"/>
        <a:ext cx="1616227" cy="505983"/>
      </dsp:txXfrm>
    </dsp:sp>
    <dsp:sp modelId="{6FD3B376-B86C-4104-9360-BC8403E4E7C0}">
      <dsp:nvSpPr>
        <dsp:cNvPr id="0" name=""/>
        <dsp:cNvSpPr/>
      </dsp:nvSpPr>
      <dsp:spPr>
        <a:xfrm>
          <a:off x="211833" y="1727066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Confidence In The Police</a:t>
          </a:r>
        </a:p>
      </dsp:txBody>
      <dsp:txXfrm>
        <a:off x="227575" y="1742808"/>
        <a:ext cx="1616227" cy="505983"/>
      </dsp:txXfrm>
    </dsp:sp>
    <dsp:sp modelId="{C887C25C-57B8-4843-8F9F-07B34D4E13BB}">
      <dsp:nvSpPr>
        <dsp:cNvPr id="0" name=""/>
        <dsp:cNvSpPr/>
      </dsp:nvSpPr>
      <dsp:spPr>
        <a:xfrm>
          <a:off x="211833" y="2347221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Fear Of Crime</a:t>
          </a:r>
        </a:p>
      </dsp:txBody>
      <dsp:txXfrm>
        <a:off x="227575" y="2362963"/>
        <a:ext cx="1616227" cy="505983"/>
      </dsp:txXfrm>
    </dsp:sp>
    <dsp:sp modelId="{11F1847E-0BB8-447F-B2C5-F45D949F7F2E}">
      <dsp:nvSpPr>
        <dsp:cNvPr id="0" name=""/>
        <dsp:cNvSpPr/>
      </dsp:nvSpPr>
      <dsp:spPr>
        <a:xfrm>
          <a:off x="211833" y="2967376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Legitimacy Views</a:t>
          </a:r>
        </a:p>
      </dsp:txBody>
      <dsp:txXfrm>
        <a:off x="227575" y="2983118"/>
        <a:ext cx="1616227" cy="505983"/>
      </dsp:txXfrm>
    </dsp:sp>
    <dsp:sp modelId="{83BFCD70-3E9D-442F-9901-B15DEEB82EB8}">
      <dsp:nvSpPr>
        <dsp:cNvPr id="0" name=""/>
        <dsp:cNvSpPr/>
      </dsp:nvSpPr>
      <dsp:spPr>
        <a:xfrm>
          <a:off x="2219982" y="0"/>
          <a:ext cx="2059639" cy="36894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Groups</a:t>
          </a:r>
        </a:p>
      </dsp:txBody>
      <dsp:txXfrm>
        <a:off x="2219982" y="0"/>
        <a:ext cx="2059639" cy="1106821"/>
      </dsp:txXfrm>
    </dsp:sp>
    <dsp:sp modelId="{34691CF3-C763-42A8-88E9-F059365F9412}">
      <dsp:nvSpPr>
        <dsp:cNvPr id="0" name=""/>
        <dsp:cNvSpPr/>
      </dsp:nvSpPr>
      <dsp:spPr>
        <a:xfrm>
          <a:off x="2425946" y="1107001"/>
          <a:ext cx="1647711" cy="35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CCTV Owner</a:t>
          </a:r>
        </a:p>
      </dsp:txBody>
      <dsp:txXfrm>
        <a:off x="2436321" y="1117376"/>
        <a:ext cx="1626961" cy="333463"/>
      </dsp:txXfrm>
    </dsp:sp>
    <dsp:sp modelId="{F3853AC3-AA4A-4656-A298-A978A0B4EF58}">
      <dsp:nvSpPr>
        <dsp:cNvPr id="0" name=""/>
        <dsp:cNvSpPr/>
      </dsp:nvSpPr>
      <dsp:spPr>
        <a:xfrm>
          <a:off x="2425946" y="1515709"/>
          <a:ext cx="1647711" cy="35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KIN</a:t>
          </a:r>
        </a:p>
      </dsp:txBody>
      <dsp:txXfrm>
        <a:off x="2436321" y="1526084"/>
        <a:ext cx="1626961" cy="333463"/>
      </dsp:txXfrm>
    </dsp:sp>
    <dsp:sp modelId="{929B3713-5000-461B-9986-5B4428EC21E6}">
      <dsp:nvSpPr>
        <dsp:cNvPr id="0" name=""/>
        <dsp:cNvSpPr/>
      </dsp:nvSpPr>
      <dsp:spPr>
        <a:xfrm>
          <a:off x="2425946" y="1924417"/>
          <a:ext cx="1647711" cy="35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IAG Member</a:t>
          </a:r>
        </a:p>
      </dsp:txBody>
      <dsp:txXfrm>
        <a:off x="2436321" y="1934792"/>
        <a:ext cx="1626961" cy="333463"/>
      </dsp:txXfrm>
    </dsp:sp>
    <dsp:sp modelId="{8347C67E-54D5-456A-B8DA-BEF4EBAB4823}">
      <dsp:nvSpPr>
        <dsp:cNvPr id="0" name=""/>
        <dsp:cNvSpPr/>
      </dsp:nvSpPr>
      <dsp:spPr>
        <a:xfrm>
          <a:off x="2425946" y="2333125"/>
          <a:ext cx="1647711" cy="35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NW Coordinator</a:t>
          </a:r>
        </a:p>
      </dsp:txBody>
      <dsp:txXfrm>
        <a:off x="2436321" y="2343500"/>
        <a:ext cx="1626961" cy="333463"/>
      </dsp:txXfrm>
    </dsp:sp>
    <dsp:sp modelId="{BD653082-ECD2-4055-B333-3E8B4429BE43}">
      <dsp:nvSpPr>
        <dsp:cNvPr id="0" name=""/>
        <dsp:cNvSpPr/>
      </dsp:nvSpPr>
      <dsp:spPr>
        <a:xfrm>
          <a:off x="2425946" y="2741833"/>
          <a:ext cx="1647711" cy="35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Religious Leader</a:t>
          </a:r>
        </a:p>
      </dsp:txBody>
      <dsp:txXfrm>
        <a:off x="2436321" y="2752208"/>
        <a:ext cx="1626961" cy="333463"/>
      </dsp:txXfrm>
    </dsp:sp>
    <dsp:sp modelId="{F27A319C-FE01-4433-8D09-19831C07EAB3}">
      <dsp:nvSpPr>
        <dsp:cNvPr id="0" name=""/>
        <dsp:cNvSpPr/>
      </dsp:nvSpPr>
      <dsp:spPr>
        <a:xfrm>
          <a:off x="2425946" y="3150541"/>
          <a:ext cx="1647711" cy="354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Community Contact</a:t>
          </a:r>
        </a:p>
      </dsp:txBody>
      <dsp:txXfrm>
        <a:off x="2436321" y="3160916"/>
        <a:ext cx="1626961" cy="333463"/>
      </dsp:txXfrm>
    </dsp:sp>
    <dsp:sp modelId="{961C6316-91E3-442F-972D-4D866D941FAB}">
      <dsp:nvSpPr>
        <dsp:cNvPr id="0" name=""/>
        <dsp:cNvSpPr/>
      </dsp:nvSpPr>
      <dsp:spPr>
        <a:xfrm>
          <a:off x="4434094" y="0"/>
          <a:ext cx="2059639" cy="36894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Demographics </a:t>
          </a:r>
          <a:br>
            <a:rPr lang="en-GB" sz="2000" kern="1200" dirty="0"/>
          </a:br>
          <a:r>
            <a:rPr lang="en-GB" sz="2000" kern="1200" dirty="0"/>
            <a:t>(self-declared)</a:t>
          </a:r>
        </a:p>
      </dsp:txBody>
      <dsp:txXfrm>
        <a:off x="4434094" y="0"/>
        <a:ext cx="2059639" cy="1106821"/>
      </dsp:txXfrm>
    </dsp:sp>
    <dsp:sp modelId="{6A61D63E-E716-4F31-9651-441EA4F8A8E2}">
      <dsp:nvSpPr>
        <dsp:cNvPr id="0" name=""/>
        <dsp:cNvSpPr/>
      </dsp:nvSpPr>
      <dsp:spPr>
        <a:xfrm>
          <a:off x="4640058" y="1106911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Age Groups</a:t>
          </a:r>
        </a:p>
      </dsp:txBody>
      <dsp:txXfrm>
        <a:off x="4655800" y="1122653"/>
        <a:ext cx="1616227" cy="505983"/>
      </dsp:txXfrm>
    </dsp:sp>
    <dsp:sp modelId="{20B8A13A-820E-41E6-A446-F0C85EA55754}">
      <dsp:nvSpPr>
        <dsp:cNvPr id="0" name=""/>
        <dsp:cNvSpPr/>
      </dsp:nvSpPr>
      <dsp:spPr>
        <a:xfrm>
          <a:off x="4640058" y="1727066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Sexuality</a:t>
          </a:r>
        </a:p>
      </dsp:txBody>
      <dsp:txXfrm>
        <a:off x="4655800" y="1742808"/>
        <a:ext cx="1616227" cy="505983"/>
      </dsp:txXfrm>
    </dsp:sp>
    <dsp:sp modelId="{5B0C0A46-8343-4005-BC82-B4692C6D33BD}">
      <dsp:nvSpPr>
        <dsp:cNvPr id="0" name=""/>
        <dsp:cNvSpPr/>
      </dsp:nvSpPr>
      <dsp:spPr>
        <a:xfrm>
          <a:off x="4640058" y="2347221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Disability</a:t>
          </a:r>
        </a:p>
      </dsp:txBody>
      <dsp:txXfrm>
        <a:off x="4655800" y="2362963"/>
        <a:ext cx="1616227" cy="505983"/>
      </dsp:txXfrm>
    </dsp:sp>
    <dsp:sp modelId="{E5589B2B-8FEE-4E66-88A2-5F0F726F1544}">
      <dsp:nvSpPr>
        <dsp:cNvPr id="0" name=""/>
        <dsp:cNvSpPr/>
      </dsp:nvSpPr>
      <dsp:spPr>
        <a:xfrm>
          <a:off x="4640058" y="2967376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Ethnicity</a:t>
          </a:r>
        </a:p>
      </dsp:txBody>
      <dsp:txXfrm>
        <a:off x="4655800" y="2983118"/>
        <a:ext cx="1616227" cy="505983"/>
      </dsp:txXfrm>
    </dsp:sp>
    <dsp:sp modelId="{7E39DE8D-DB2B-405B-AAB6-A59377E1C558}">
      <dsp:nvSpPr>
        <dsp:cNvPr id="0" name=""/>
        <dsp:cNvSpPr/>
      </dsp:nvSpPr>
      <dsp:spPr>
        <a:xfrm>
          <a:off x="6648207" y="0"/>
          <a:ext cx="2059639" cy="36894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Own Data</a:t>
          </a:r>
        </a:p>
      </dsp:txBody>
      <dsp:txXfrm>
        <a:off x="6648207" y="0"/>
        <a:ext cx="2059639" cy="1106821"/>
      </dsp:txXfrm>
    </dsp:sp>
    <dsp:sp modelId="{94D444A0-2457-470B-A23C-9FA7F867EA63}">
      <dsp:nvSpPr>
        <dsp:cNvPr id="0" name=""/>
        <dsp:cNvSpPr/>
      </dsp:nvSpPr>
      <dsp:spPr>
        <a:xfrm>
          <a:off x="6854171" y="1106911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Recent Burglaries</a:t>
          </a:r>
        </a:p>
      </dsp:txBody>
      <dsp:txXfrm>
        <a:off x="6869913" y="1122653"/>
        <a:ext cx="1616227" cy="505983"/>
      </dsp:txXfrm>
    </dsp:sp>
    <dsp:sp modelId="{4F823598-C5F3-4CFA-A283-EA00BA2A3B6C}">
      <dsp:nvSpPr>
        <dsp:cNvPr id="0" name=""/>
        <dsp:cNvSpPr/>
      </dsp:nvSpPr>
      <dsp:spPr>
        <a:xfrm>
          <a:off x="6854171" y="1727066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Hate Crime Locations</a:t>
          </a:r>
        </a:p>
      </dsp:txBody>
      <dsp:txXfrm>
        <a:off x="6869913" y="1742808"/>
        <a:ext cx="1616227" cy="505983"/>
      </dsp:txXfrm>
    </dsp:sp>
    <dsp:sp modelId="{EA45297D-C34B-4DD5-932F-34F4055DCFFF}">
      <dsp:nvSpPr>
        <dsp:cNvPr id="0" name=""/>
        <dsp:cNvSpPr/>
      </dsp:nvSpPr>
      <dsp:spPr>
        <a:xfrm>
          <a:off x="6854171" y="2347221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Power BI Analysis</a:t>
          </a:r>
        </a:p>
      </dsp:txBody>
      <dsp:txXfrm>
        <a:off x="6869913" y="2362963"/>
        <a:ext cx="1616227" cy="505983"/>
      </dsp:txXfrm>
    </dsp:sp>
    <dsp:sp modelId="{85695177-A5E7-4769-BD60-F98BC4F4A95E}">
      <dsp:nvSpPr>
        <dsp:cNvPr id="0" name=""/>
        <dsp:cNvSpPr/>
      </dsp:nvSpPr>
      <dsp:spPr>
        <a:xfrm>
          <a:off x="6854171" y="2967376"/>
          <a:ext cx="1647711" cy="537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Incident Locations</a:t>
          </a:r>
        </a:p>
      </dsp:txBody>
      <dsp:txXfrm>
        <a:off x="6869913" y="2983118"/>
        <a:ext cx="1616227" cy="505983"/>
      </dsp:txXfrm>
    </dsp:sp>
    <dsp:sp modelId="{DFA7110F-8314-4A1F-B2C0-ABD380DA18B2}">
      <dsp:nvSpPr>
        <dsp:cNvPr id="0" name=""/>
        <dsp:cNvSpPr/>
      </dsp:nvSpPr>
      <dsp:spPr>
        <a:xfrm>
          <a:off x="8862319" y="0"/>
          <a:ext cx="2059639" cy="368940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External Data</a:t>
          </a:r>
        </a:p>
      </dsp:txBody>
      <dsp:txXfrm>
        <a:off x="8862319" y="0"/>
        <a:ext cx="2059639" cy="1106821"/>
      </dsp:txXfrm>
    </dsp:sp>
    <dsp:sp modelId="{C0831BD7-84D7-4894-94CF-B904F7DD79A4}">
      <dsp:nvSpPr>
        <dsp:cNvPr id="0" name=""/>
        <dsp:cNvSpPr/>
      </dsp:nvSpPr>
      <dsp:spPr>
        <a:xfrm>
          <a:off x="9068283" y="1107902"/>
          <a:ext cx="1647711" cy="1112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Origins: Ethnicity &amp; Religious gaps</a:t>
          </a:r>
        </a:p>
      </dsp:txBody>
      <dsp:txXfrm>
        <a:off x="9100864" y="1140483"/>
        <a:ext cx="1582549" cy="1047244"/>
      </dsp:txXfrm>
    </dsp:sp>
    <dsp:sp modelId="{7CE40A30-F224-46B1-BECD-E0C898B04FCA}">
      <dsp:nvSpPr>
        <dsp:cNvPr id="0" name=""/>
        <dsp:cNvSpPr/>
      </dsp:nvSpPr>
      <dsp:spPr>
        <a:xfrm>
          <a:off x="9068283" y="2391447"/>
          <a:ext cx="1647711" cy="11124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Acorn: socio-economic gaps</a:t>
          </a:r>
        </a:p>
      </dsp:txBody>
      <dsp:txXfrm>
        <a:off x="9100864" y="2424028"/>
        <a:ext cx="1582549" cy="1047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7T01:39:15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A5040-AE59-EFEF-0A7E-3042865C4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48B46-B16D-A717-144B-EAD2FD261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7DC6E-7EF9-B2E1-5AB6-844152C0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EE3E5-4945-A376-8983-46871F57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657D-FD70-44E9-515E-52F0851D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3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333B-4DD9-638D-6DEA-816C0811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7E4C0-90A1-FFFB-F58E-D104F2093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048C3-DE00-362C-F2E9-A90D910F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11748-B728-D8DF-6776-556A9146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4B0DD-9777-97AD-A741-ADDC74A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7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993D8-A3E3-5C6B-6E43-006088B90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CA4E9-456B-FFFB-51B3-DE3C5E747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3C778-102C-4C96-FD37-15AB50E61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B5A4-107B-9FFC-0863-31F6E0AA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12DF-2C6E-7BC1-C53E-3E6C0A43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6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AD8C-C8DE-FF50-5DBB-C2E6CDF3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E5114-BC37-CB4A-A6C1-C01B1FCC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9937-72A6-6FD4-FE4C-03A83612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93689-3130-1F32-4B2A-D1F32611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300D6-DACA-963E-BC6A-C504C6F8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3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9A91-1597-0536-7BA5-6A7415CE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CA78C-BA05-3B57-103E-A7559B084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F3C5C-9D26-E477-96D9-4E0D56A80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58F0B-C4B6-516C-0B1B-8D143DBD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1D38-8E89-7580-9ADC-F6EF2314C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5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9C2B-E897-4598-76B6-528A663B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E629-8CC8-70D4-7B51-3790D0D63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205B9-5BC9-3EB5-4EC1-DE3E77E1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AB73-3AC8-6E09-86E7-5B1B623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7EF80-1CD9-B65A-D60E-25D8C79D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E14DE-559A-6742-4EFA-CB6240AE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89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7EF2-58C6-C063-815D-1EC1A73D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CBA6-2E83-91A9-4C5F-D165E6E8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779A7-CC83-8AE5-F066-1AC640A26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7EC6C-6BE6-CE07-F9E8-247A7E62D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DF220-BEE1-C068-1D89-44C877E68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AFC4F-D9DD-3812-9625-7FD176F6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FBD76-8C81-4BB0-70B7-3E0219A7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EABE-3B7B-655C-4DA1-7F6B749F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5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EF39-3444-A8A3-31D9-F8EC6CDC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50973-87BB-A221-8DB4-B34E8E2A8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EC7AF-17BF-21F6-D708-C433DD26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58030-C9EB-2675-AB9A-1DB023A3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01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B756A-06BA-716E-B285-4139A2C6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ECF9F-D10D-8D73-2D77-3728A917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5708F-BF14-28EB-CF18-79C15B76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6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E19AF-8A0A-3DE4-6210-4CEA3C91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CFDD-88CB-B4E2-5487-CD410FB1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12AD0-43F3-4F7E-8D34-7C0E4A222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79876-C155-BC8A-F3C2-F6836DC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B1FC5-01E1-545C-7725-56845617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EE2D1-9B47-CFB6-C4D8-DBF59CB1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2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C2E5-C005-7222-65CB-F5057D92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C0F5F-641A-77F2-BBB3-ECE1BF274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A8274-A184-694C-A562-67861D64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A3B38-9C4D-3A47-4EC2-D760F63F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0438-E4F3-D662-C060-422B8EF6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EC447-5F1E-F70F-CEFC-34D2143E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9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79172-801F-E121-28F8-542757E7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66DE3-B676-C2E9-13CD-47781519E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D7E82-EE54-634D-BACE-498E1560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E80CA-20F5-494E-A5AF-79E9B386AA3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A0578-77B2-DD45-675E-699E2CFFC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F609-53E7-80B5-E08F-9FE617FF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65C3B-C313-4D0A-93B8-B86D5E71A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3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4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4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1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png"/><Relationship Id="rId7" Type="http://schemas.openxmlformats.org/officeDocument/2006/relationships/image" Target="../media/image21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2.jp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3words.com/police.broad.tigers" TargetMode="External"/><Relationship Id="rId2" Type="http://schemas.openxmlformats.org/officeDocument/2006/relationships/hyperlink" Target="http://www.neighbourhoodalert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calendly.com/visavsupport" TargetMode="External"/><Relationship Id="rId4" Type="http://schemas.openxmlformats.org/officeDocument/2006/relationships/hyperlink" Target="https://calendly.com/visavmik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1B4F-16D4-1453-1AE3-D9CAE8ECE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1861"/>
          </a:xfrm>
        </p:spPr>
        <p:txBody>
          <a:bodyPr/>
          <a:lstStyle/>
          <a:p>
            <a:r>
              <a:rPr lang="en-GB" dirty="0"/>
              <a:t>Targeted Engagement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4B8E57-329A-F764-D861-0B300A699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294" y="3249706"/>
            <a:ext cx="9529482" cy="1922928"/>
          </a:xfrm>
        </p:spPr>
        <p:txBody>
          <a:bodyPr/>
          <a:lstStyle/>
          <a:p>
            <a:r>
              <a:rPr lang="en-GB" dirty="0"/>
              <a:t>An overview of the Humberside Police lead developments within Neighbourhood Alert to enable a better understanding of an area and quickly deploy unlimited, local engagement strategies based on multiple data sets combined with live community information.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14FFA1D-68E5-0930-BF67-64CBF2EB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" y="5351819"/>
            <a:ext cx="2662518" cy="90016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970BD77-9B18-F4CC-32F1-3567C4472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52" y="5396392"/>
            <a:ext cx="2836870" cy="801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0FB04-1084-C491-3FD0-CE3C43A1E2D0}"/>
              </a:ext>
            </a:extLst>
          </p:cNvPr>
          <p:cNvSpPr txBox="1"/>
          <p:nvPr/>
        </p:nvSpPr>
        <p:spPr>
          <a:xfrm>
            <a:off x="9676737" y="6251984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April 2024 V1.5</a:t>
            </a:r>
          </a:p>
        </p:txBody>
      </p:sp>
    </p:spTree>
    <p:extLst>
      <p:ext uri="{BB962C8B-B14F-4D97-AF65-F5344CB8AC3E}">
        <p14:creationId xmlns:p14="http://schemas.microsoft.com/office/powerpoint/2010/main" val="46998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F1711-EA96-07BD-B03E-562BC0A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16" y="1292679"/>
            <a:ext cx="1921084" cy="766676"/>
          </a:xfrm>
        </p:spPr>
        <p:txBody>
          <a:bodyPr anchor="b">
            <a:normAutofit fontScale="90000"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Map</a:t>
            </a: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2FBB1-81AF-BF3F-5060-CA9318F4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28439"/>
            <a:ext cx="6903720" cy="44011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7A2CD-5F83-7171-E9A2-23D37C59A12C}"/>
              </a:ext>
            </a:extLst>
          </p:cNvPr>
          <p:cNvGrpSpPr/>
          <p:nvPr/>
        </p:nvGrpSpPr>
        <p:grpSpPr>
          <a:xfrm>
            <a:off x="565636" y="1121764"/>
            <a:ext cx="842723" cy="937591"/>
            <a:chOff x="609759" y="654400"/>
            <a:chExt cx="842723" cy="93759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2B5AC69-FE8A-C0D6-41FB-C2ADEF63B91B}"/>
                </a:ext>
              </a:extLst>
            </p:cNvPr>
            <p:cNvSpPr/>
            <p:nvPr/>
          </p:nvSpPr>
          <p:spPr>
            <a:xfrm>
              <a:off x="609759" y="744873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 descr="Map with pin with solid fill">
              <a:extLst>
                <a:ext uri="{FF2B5EF4-FFF2-40B4-BE49-F238E27FC236}">
                  <a16:creationId xmlns:a16="http://schemas.microsoft.com/office/drawing/2014/main" id="{29A1A586-9FB4-B70A-51BF-CED014603E03}"/>
                </a:ext>
              </a:extLst>
            </p:cNvPr>
            <p:cNvSpPr/>
            <p:nvPr/>
          </p:nvSpPr>
          <p:spPr>
            <a:xfrm>
              <a:off x="643278" y="654400"/>
              <a:ext cx="769388" cy="93759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DB5FE-3737-FFD8-8740-456D4AAA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788" y="3909413"/>
            <a:ext cx="2409623" cy="22665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742D-570A-A41B-9824-3BC48B0B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393950"/>
            <a:ext cx="3429000" cy="3823970"/>
          </a:xfrm>
        </p:spPr>
        <p:txBody>
          <a:bodyPr anchor="t">
            <a:normAutofit/>
          </a:bodyPr>
          <a:lstStyle/>
          <a:p>
            <a:r>
              <a:rPr lang="en-GB" sz="2200" dirty="0"/>
              <a:t>Instantly visualise the various data-sets on interactive maps, see if it matches expectations, identify hot-spots etc.</a:t>
            </a:r>
          </a:p>
          <a:p>
            <a:r>
              <a:rPr lang="en-GB" sz="2200" dirty="0"/>
              <a:t>Zoom in to street and house level.</a:t>
            </a:r>
          </a:p>
          <a:p>
            <a:r>
              <a:rPr lang="en-GB" sz="2200" dirty="0"/>
              <a:t>Registered members are shown as icons including their profile pictures (if uploaded)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47DE79-8C1F-7843-DB66-277932EA183B}"/>
                  </a:ext>
                </a:extLst>
              </p14:cNvPr>
              <p14:cNvContentPartPr/>
              <p14:nvPr/>
            </p14:nvContentPartPr>
            <p14:xfrm>
              <a:off x="13829800" y="-8929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47DE79-8C1F-7843-DB66-277932EA18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21160" y="-9829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35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FFDA5-5F03-A0C4-6D3F-5EDD9152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517" y="714564"/>
            <a:ext cx="5458968" cy="651723"/>
          </a:xfrm>
        </p:spPr>
        <p:txBody>
          <a:bodyPr anchor="b">
            <a:normAutofit fontScale="90000"/>
          </a:bodyPr>
          <a:lstStyle/>
          <a:p>
            <a:r>
              <a:rPr lang="en-GB" sz="5000" dirty="0"/>
              <a:t>Recommended Streets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F1B26E-D53D-DC4D-4E2E-2D8838E27BBC}"/>
              </a:ext>
            </a:extLst>
          </p:cNvPr>
          <p:cNvGrpSpPr/>
          <p:nvPr/>
        </p:nvGrpSpPr>
        <p:grpSpPr>
          <a:xfrm>
            <a:off x="589026" y="1930235"/>
            <a:ext cx="5939875" cy="3809776"/>
            <a:chOff x="630936" y="1553579"/>
            <a:chExt cx="5458968" cy="3477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EBAC9C-D417-5F1E-74F6-234BEDAED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1" b="5421"/>
            <a:stretch/>
          </p:blipFill>
          <p:spPr>
            <a:xfrm>
              <a:off x="630936" y="1827006"/>
              <a:ext cx="5458968" cy="32039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696AB4-F81B-A571-1D5F-BFA19296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936" y="1553579"/>
              <a:ext cx="5458968" cy="2342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4BEA4C-F604-ED6D-345C-138D75D0360F}"/>
              </a:ext>
            </a:extLst>
          </p:cNvPr>
          <p:cNvGrpSpPr/>
          <p:nvPr/>
        </p:nvGrpSpPr>
        <p:grpSpPr>
          <a:xfrm>
            <a:off x="589026" y="643794"/>
            <a:ext cx="842723" cy="879891"/>
            <a:chOff x="6676237" y="1051745"/>
            <a:chExt cx="842723" cy="87989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1613FCD-F259-5F10-6FF0-6B0FA6FEB3EC}"/>
                </a:ext>
              </a:extLst>
            </p:cNvPr>
            <p:cNvSpPr/>
            <p:nvPr/>
          </p:nvSpPr>
          <p:spPr>
            <a:xfrm>
              <a:off x="6676237" y="1073975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 descr="Signpost with solid fill">
              <a:extLst>
                <a:ext uri="{FF2B5EF4-FFF2-40B4-BE49-F238E27FC236}">
                  <a16:creationId xmlns:a16="http://schemas.microsoft.com/office/drawing/2014/main" id="{C8738186-2C75-E0D1-F4E4-B0B888F8E25A}"/>
                </a:ext>
              </a:extLst>
            </p:cNvPr>
            <p:cNvSpPr/>
            <p:nvPr/>
          </p:nvSpPr>
          <p:spPr>
            <a:xfrm>
              <a:off x="6734894" y="1051745"/>
              <a:ext cx="730515" cy="879891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0CFF843-3A48-1DCF-6E20-E478A2D16C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1" y="1278512"/>
            <a:ext cx="5359400" cy="2492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469A49-4A1F-960C-B93A-C7304537FE31}"/>
              </a:ext>
            </a:extLst>
          </p:cNvPr>
          <p:cNvSpPr/>
          <p:nvPr/>
        </p:nvSpPr>
        <p:spPr>
          <a:xfrm>
            <a:off x="6637020" y="2279650"/>
            <a:ext cx="3567430" cy="249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5E9-C048-3D60-FE7A-D0092664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1930235"/>
            <a:ext cx="4818888" cy="4183675"/>
          </a:xfrm>
        </p:spPr>
        <p:txBody>
          <a:bodyPr anchor="t">
            <a:normAutofit/>
          </a:bodyPr>
          <a:lstStyle/>
          <a:p>
            <a:r>
              <a:rPr lang="en-GB" sz="2200" dirty="0"/>
              <a:t>Instantly turn the selected data into a list of the streets most likely to return households that match your strategy</a:t>
            </a:r>
          </a:p>
          <a:p>
            <a:r>
              <a:rPr lang="en-GB" sz="2200" dirty="0"/>
              <a:t>An almost instant, evidence based, targeted engagement list</a:t>
            </a:r>
          </a:p>
          <a:p>
            <a:r>
              <a:rPr lang="en-GB" sz="2200" dirty="0"/>
              <a:t>Sort by postcode, priority households and % matched</a:t>
            </a:r>
          </a:p>
          <a:p>
            <a:r>
              <a:rPr lang="en-GB" sz="2200" dirty="0"/>
              <a:t>Provides a local knowledge verification that the right streets are being targeted</a:t>
            </a:r>
          </a:p>
        </p:txBody>
      </p:sp>
    </p:spTree>
    <p:extLst>
      <p:ext uri="{BB962C8B-B14F-4D97-AF65-F5344CB8AC3E}">
        <p14:creationId xmlns:p14="http://schemas.microsoft.com/office/powerpoint/2010/main" val="274056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FFDA5-5F03-A0C4-6D3F-5EDD9152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82" y="639520"/>
            <a:ext cx="4079818" cy="847118"/>
          </a:xfrm>
        </p:spPr>
        <p:txBody>
          <a:bodyPr anchor="b">
            <a:normAutofit/>
          </a:bodyPr>
          <a:lstStyle/>
          <a:p>
            <a:r>
              <a:rPr lang="en-GB" sz="4800" dirty="0"/>
              <a:t>Save your list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CE0F60-4CAA-9086-2DD2-AF4E1DB383E6}"/>
              </a:ext>
            </a:extLst>
          </p:cNvPr>
          <p:cNvGrpSpPr/>
          <p:nvPr/>
        </p:nvGrpSpPr>
        <p:grpSpPr>
          <a:xfrm>
            <a:off x="694436" y="686962"/>
            <a:ext cx="842723" cy="895490"/>
            <a:chOff x="905113" y="510914"/>
            <a:chExt cx="842723" cy="89549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DFC3BF0-C986-DFA8-680F-BAEBD70956F5}"/>
                </a:ext>
              </a:extLst>
            </p:cNvPr>
            <p:cNvSpPr/>
            <p:nvPr/>
          </p:nvSpPr>
          <p:spPr>
            <a:xfrm>
              <a:off x="905113" y="559286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 descr="Download with solid fill">
              <a:extLst>
                <a:ext uri="{FF2B5EF4-FFF2-40B4-BE49-F238E27FC236}">
                  <a16:creationId xmlns:a16="http://schemas.microsoft.com/office/drawing/2014/main" id="{D25358A4-0078-6233-FBDC-53652B2AB298}"/>
                </a:ext>
              </a:extLst>
            </p:cNvPr>
            <p:cNvSpPr/>
            <p:nvPr/>
          </p:nvSpPr>
          <p:spPr>
            <a:xfrm>
              <a:off x="951717" y="510914"/>
              <a:ext cx="743466" cy="895490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F86139-893B-2293-FD22-43C813816BEC}"/>
              </a:ext>
            </a:extLst>
          </p:cNvPr>
          <p:cNvGrpSpPr/>
          <p:nvPr/>
        </p:nvGrpSpPr>
        <p:grpSpPr>
          <a:xfrm>
            <a:off x="4246161" y="2062124"/>
            <a:ext cx="7314903" cy="4124186"/>
            <a:chOff x="4499549" y="1590885"/>
            <a:chExt cx="7314903" cy="412418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DDFE59-C6DB-5838-0F4F-328AA0834129}"/>
                </a:ext>
              </a:extLst>
            </p:cNvPr>
            <p:cNvGrpSpPr/>
            <p:nvPr/>
          </p:nvGrpSpPr>
          <p:grpSpPr>
            <a:xfrm>
              <a:off x="4533015" y="1590885"/>
              <a:ext cx="7163451" cy="4124186"/>
              <a:chOff x="4533015" y="1590885"/>
              <a:chExt cx="7163451" cy="41241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A9FEB83-A503-DF50-09FF-DCD6EE417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4654296" y="1590885"/>
                <a:ext cx="6903720" cy="36762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67A3808-B095-AB48-A98E-296473272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3015" y="3515141"/>
                <a:ext cx="7163451" cy="2199930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6BEAB51-C982-CC3C-48E7-6D3481C3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9549" y="3527687"/>
              <a:ext cx="7314903" cy="184217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AC3E161-9E7E-9E27-0AF4-C33F69646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782" y="1417045"/>
            <a:ext cx="3330518" cy="2112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D5676A9-725E-9365-4FF6-AF015D00A2E2}"/>
              </a:ext>
            </a:extLst>
          </p:cNvPr>
          <p:cNvSpPr/>
          <p:nvPr/>
        </p:nvSpPr>
        <p:spPr>
          <a:xfrm>
            <a:off x="558800" y="2450471"/>
            <a:ext cx="3549650" cy="31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5E9-C048-3D60-FE7A-D0092664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006600"/>
            <a:ext cx="3429000" cy="4211320"/>
          </a:xfrm>
        </p:spPr>
        <p:txBody>
          <a:bodyPr anchor="t">
            <a:normAutofit/>
          </a:bodyPr>
          <a:lstStyle/>
          <a:p>
            <a:r>
              <a:rPr lang="en-GB" sz="2200" dirty="0"/>
              <a:t>Save your list for later modification.  </a:t>
            </a:r>
          </a:p>
          <a:p>
            <a:r>
              <a:rPr lang="en-GB" sz="2200" dirty="0"/>
              <a:t>Add guidance to describe the data you have used and why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2431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FFDA5-5F03-A0C4-6D3F-5EDD9152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082" y="387019"/>
            <a:ext cx="2701868" cy="886851"/>
          </a:xfrm>
        </p:spPr>
        <p:txBody>
          <a:bodyPr anchor="b">
            <a:normAutofit fontScale="90000"/>
          </a:bodyPr>
          <a:lstStyle/>
          <a:p>
            <a:r>
              <a:rPr lang="en-GB" sz="5400" dirty="0"/>
              <a:t>Configure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9FEB83-A503-DF50-09FF-DCD6EE417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11473" y="1974738"/>
            <a:ext cx="5462016" cy="2908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Enhanced Community View Survey Module Logo">
            <a:extLst>
              <a:ext uri="{FF2B5EF4-FFF2-40B4-BE49-F238E27FC236}">
                <a16:creationId xmlns:a16="http://schemas.microsoft.com/office/drawing/2014/main" id="{C09A1B0C-C147-0AFC-BF1F-656F6F762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33" y="421227"/>
            <a:ext cx="1246187" cy="53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4E83390-1462-388C-AB32-80F8DD8FD9CE}"/>
              </a:ext>
            </a:extLst>
          </p:cNvPr>
          <p:cNvGrpSpPr/>
          <p:nvPr/>
        </p:nvGrpSpPr>
        <p:grpSpPr>
          <a:xfrm>
            <a:off x="905113" y="406886"/>
            <a:ext cx="842723" cy="849449"/>
            <a:chOff x="1365051" y="2902778"/>
            <a:chExt cx="842723" cy="8494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FBA8BB-5398-C7B6-2EA2-E9F65C445C8B}"/>
                </a:ext>
              </a:extLst>
            </p:cNvPr>
            <p:cNvSpPr/>
            <p:nvPr/>
          </p:nvSpPr>
          <p:spPr>
            <a:xfrm>
              <a:off x="1365051" y="2902778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 descr="Rocket with solid fill">
              <a:extLst>
                <a:ext uri="{FF2B5EF4-FFF2-40B4-BE49-F238E27FC236}">
                  <a16:creationId xmlns:a16="http://schemas.microsoft.com/office/drawing/2014/main" id="{1C8DAC2D-7714-6B75-A1B2-7E0EE5772823}"/>
                </a:ext>
              </a:extLst>
            </p:cNvPr>
            <p:cNvSpPr/>
            <p:nvPr/>
          </p:nvSpPr>
          <p:spPr>
            <a:xfrm>
              <a:off x="1413018" y="2902778"/>
              <a:ext cx="746787" cy="84944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4964893-E71F-2D90-A92A-BAC627833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70" y="1412096"/>
            <a:ext cx="4115374" cy="3238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9DBBEA-573C-136B-DB83-E7110FFC46DD}"/>
              </a:ext>
            </a:extLst>
          </p:cNvPr>
          <p:cNvSpPr/>
          <p:nvPr/>
        </p:nvSpPr>
        <p:spPr>
          <a:xfrm>
            <a:off x="489770" y="2348917"/>
            <a:ext cx="3687947" cy="43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5E9-C048-3D60-FE7A-D0092664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11" y="2348917"/>
            <a:ext cx="5350764" cy="3894567"/>
          </a:xfrm>
        </p:spPr>
        <p:txBody>
          <a:bodyPr anchor="t">
            <a:normAutofit fontScale="92500"/>
          </a:bodyPr>
          <a:lstStyle/>
          <a:p>
            <a:r>
              <a:rPr lang="en-GB" sz="2200" dirty="0"/>
              <a:t>Your guidance is propagated to Rapport as advice for officers using the target lists</a:t>
            </a:r>
          </a:p>
          <a:p>
            <a:r>
              <a:rPr lang="en-GB" sz="2200" dirty="0"/>
              <a:t>Select which Neighbourhood Teams this list is shared with</a:t>
            </a:r>
          </a:p>
          <a:p>
            <a:r>
              <a:rPr lang="en-GB" sz="2200" dirty="0"/>
              <a:t>Allocate which survey to deliver to these doors/streets</a:t>
            </a:r>
          </a:p>
          <a:p>
            <a:r>
              <a:rPr lang="en-GB" sz="2200" dirty="0"/>
              <a:t>Decide if every house on each recommended street is listed for contact or only the exact matches. (e.g. Cocooning or Area Hi-Visibility)</a:t>
            </a:r>
          </a:p>
          <a:p>
            <a:r>
              <a:rPr lang="en-GB" sz="2200" dirty="0"/>
              <a:t>Launch your priority list to front line officer devices as simple maps and street lists on Rapport</a:t>
            </a:r>
          </a:p>
          <a:p>
            <a:endParaRPr lang="en-GB" sz="2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D0B524-56C7-F4E1-FFFD-4900CF2708A7}"/>
              </a:ext>
            </a:extLst>
          </p:cNvPr>
          <p:cNvCxnSpPr>
            <a:cxnSpLocks/>
          </p:cNvCxnSpPr>
          <p:nvPr/>
        </p:nvCxnSpPr>
        <p:spPr>
          <a:xfrm>
            <a:off x="5073445" y="2787342"/>
            <a:ext cx="1149282" cy="179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16C272-07CF-D00B-39C6-B459C7518DD9}"/>
              </a:ext>
            </a:extLst>
          </p:cNvPr>
          <p:cNvCxnSpPr>
            <a:cxnSpLocks/>
          </p:cNvCxnSpPr>
          <p:nvPr/>
        </p:nvCxnSpPr>
        <p:spPr>
          <a:xfrm>
            <a:off x="5073445" y="3396637"/>
            <a:ext cx="1149282" cy="1791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63B9F0-483B-436E-1F32-F4028D246A46}"/>
              </a:ext>
            </a:extLst>
          </p:cNvPr>
          <p:cNvCxnSpPr>
            <a:cxnSpLocks/>
          </p:cNvCxnSpPr>
          <p:nvPr/>
        </p:nvCxnSpPr>
        <p:spPr>
          <a:xfrm>
            <a:off x="4984955" y="4073640"/>
            <a:ext cx="12935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C6546F3-A6BE-48D4-3C30-09E1DE4627E1}"/>
              </a:ext>
            </a:extLst>
          </p:cNvPr>
          <p:cNvCxnSpPr>
            <a:cxnSpLocks/>
          </p:cNvCxnSpPr>
          <p:nvPr/>
        </p:nvCxnSpPr>
        <p:spPr>
          <a:xfrm flipV="1">
            <a:off x="5703890" y="4300332"/>
            <a:ext cx="518837" cy="2707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8AF4-D0F2-4A51-AF8E-D5E2BCAB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358" y="365125"/>
            <a:ext cx="9426442" cy="1041279"/>
          </a:xfrm>
        </p:spPr>
        <p:txBody>
          <a:bodyPr/>
          <a:lstStyle/>
          <a:p>
            <a:r>
              <a:rPr lang="en-GB" dirty="0"/>
              <a:t>Launch your targets to Rapport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DC8B0C-2E12-DE65-9F98-666B7F2ECDA5}"/>
              </a:ext>
            </a:extLst>
          </p:cNvPr>
          <p:cNvGrpSpPr/>
          <p:nvPr/>
        </p:nvGrpSpPr>
        <p:grpSpPr>
          <a:xfrm>
            <a:off x="905113" y="406886"/>
            <a:ext cx="842723" cy="849449"/>
            <a:chOff x="1365051" y="2902778"/>
            <a:chExt cx="842723" cy="84944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3D89B9A-0502-C55B-2D01-B85A80E39F4F}"/>
                </a:ext>
              </a:extLst>
            </p:cNvPr>
            <p:cNvSpPr/>
            <p:nvPr/>
          </p:nvSpPr>
          <p:spPr>
            <a:xfrm>
              <a:off x="1365051" y="2902778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 descr="Rocket with solid fill">
              <a:extLst>
                <a:ext uri="{FF2B5EF4-FFF2-40B4-BE49-F238E27FC236}">
                  <a16:creationId xmlns:a16="http://schemas.microsoft.com/office/drawing/2014/main" id="{D3D62136-AD53-2019-B6E8-F9FE01F92B0F}"/>
                </a:ext>
              </a:extLst>
            </p:cNvPr>
            <p:cNvSpPr/>
            <p:nvPr/>
          </p:nvSpPr>
          <p:spPr>
            <a:xfrm>
              <a:off x="1413018" y="2902778"/>
              <a:ext cx="746787" cy="84944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6DE37-76EC-078B-34EF-54DD2AE4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72" y="1391950"/>
            <a:ext cx="10998565" cy="847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Launch your saved list to make it available for selected teams to view and work from within Rapport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42B06B-29E2-2426-5D4B-1162732A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341" y="2019300"/>
            <a:ext cx="2646144" cy="4405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FCFB72-FA94-5DCF-F737-6CBD4D2D3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210" y="2019300"/>
            <a:ext cx="2658818" cy="44051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868FFC-8876-883F-539B-5E29BDEF5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85" y="2015596"/>
            <a:ext cx="2652699" cy="4379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EE1D47-867D-32A0-8CF4-DDCA78C1799C}"/>
              </a:ext>
            </a:extLst>
          </p:cNvPr>
          <p:cNvSpPr txBox="1"/>
          <p:nvPr/>
        </p:nvSpPr>
        <p:spPr>
          <a:xfrm>
            <a:off x="10134237" y="4023257"/>
            <a:ext cx="156145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/>
              <a:t>Different streets are presented based on the specific Priority List selected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012AC1-6480-9FE6-6F00-6C6063667F3C}"/>
              </a:ext>
            </a:extLst>
          </p:cNvPr>
          <p:cNvSpPr/>
          <p:nvPr/>
        </p:nvSpPr>
        <p:spPr>
          <a:xfrm>
            <a:off x="953079" y="3463297"/>
            <a:ext cx="746787" cy="16361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500D36-ECC1-43E8-CE97-DE8488B86149}"/>
              </a:ext>
            </a:extLst>
          </p:cNvPr>
          <p:cNvSpPr/>
          <p:nvPr/>
        </p:nvSpPr>
        <p:spPr>
          <a:xfrm>
            <a:off x="4744540" y="3938064"/>
            <a:ext cx="1053009" cy="17038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BEB5E68-1ABC-E05A-CD02-302D45DA88B3}"/>
              </a:ext>
            </a:extLst>
          </p:cNvPr>
          <p:cNvSpPr/>
          <p:nvPr/>
        </p:nvSpPr>
        <p:spPr>
          <a:xfrm>
            <a:off x="3529135" y="3770067"/>
            <a:ext cx="1136809" cy="484632"/>
          </a:xfrm>
          <a:prstGeom prst="rightArrow">
            <a:avLst/>
          </a:prstGeom>
          <a:solidFill>
            <a:srgbClr val="F18C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72159E4-246D-997E-D3E4-FDF9EECD3155}"/>
              </a:ext>
            </a:extLst>
          </p:cNvPr>
          <p:cNvSpPr/>
          <p:nvPr/>
        </p:nvSpPr>
        <p:spPr>
          <a:xfrm>
            <a:off x="7544933" y="3770067"/>
            <a:ext cx="1136809" cy="484632"/>
          </a:xfrm>
          <a:prstGeom prst="rightArrow">
            <a:avLst/>
          </a:prstGeom>
          <a:solidFill>
            <a:srgbClr val="F18C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Enhanced Community View Survey Module Logo">
            <a:extLst>
              <a:ext uri="{FF2B5EF4-FFF2-40B4-BE49-F238E27FC236}">
                <a16:creationId xmlns:a16="http://schemas.microsoft.com/office/drawing/2014/main" id="{3D4F07A5-809D-9284-1124-F1755952B6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33" y="421227"/>
            <a:ext cx="1246187" cy="5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9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E135-9347-2059-6AEE-04A93B88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365125"/>
            <a:ext cx="9474200" cy="1325563"/>
          </a:xfrm>
        </p:spPr>
        <p:txBody>
          <a:bodyPr/>
          <a:lstStyle/>
          <a:p>
            <a:r>
              <a:rPr lang="en-GB" dirty="0"/>
              <a:t>Interactive, live street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0B45-4B6B-EE0C-5612-6DA119A1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046" y="1825625"/>
            <a:ext cx="7301753" cy="4351338"/>
          </a:xfrm>
        </p:spPr>
        <p:txBody>
          <a:bodyPr/>
          <a:lstStyle/>
          <a:p>
            <a:r>
              <a:rPr lang="en-GB" dirty="0"/>
              <a:t>The system tracks the current location of the officer</a:t>
            </a:r>
          </a:p>
          <a:p>
            <a:r>
              <a:rPr lang="en-GB" dirty="0"/>
              <a:t>Local (private) guidance is provided for officers for each priority list</a:t>
            </a:r>
          </a:p>
          <a:p>
            <a:r>
              <a:rPr lang="en-GB" dirty="0"/>
              <a:t>The streets are ordered by the most efficient locations to visit</a:t>
            </a:r>
          </a:p>
          <a:p>
            <a:r>
              <a:rPr lang="en-GB" dirty="0"/>
              <a:t>Street and house recommendations are based on live (current) data (always up to 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FC14D-F008-C0F9-524A-F515F626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2837914" cy="472804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8AFD97-54A9-14B0-5F2E-67AD03DF92AE}"/>
              </a:ext>
            </a:extLst>
          </p:cNvPr>
          <p:cNvCxnSpPr/>
          <p:nvPr/>
        </p:nvCxnSpPr>
        <p:spPr>
          <a:xfrm flipH="1">
            <a:off x="2371165" y="2052918"/>
            <a:ext cx="1725706" cy="5513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C5A55F-C6B2-C309-EAF1-63CA4BCE394D}"/>
              </a:ext>
            </a:extLst>
          </p:cNvPr>
          <p:cNvCxnSpPr>
            <a:cxnSpLocks/>
          </p:cNvCxnSpPr>
          <p:nvPr/>
        </p:nvCxnSpPr>
        <p:spPr>
          <a:xfrm flipH="1">
            <a:off x="1952045" y="2966477"/>
            <a:ext cx="2177956" cy="611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nhanced Community View Survey Module Logo">
            <a:extLst>
              <a:ext uri="{FF2B5EF4-FFF2-40B4-BE49-F238E27FC236}">
                <a16:creationId xmlns:a16="http://schemas.microsoft.com/office/drawing/2014/main" id="{87B5E36E-54F1-7848-1509-A62C6B841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33" y="421227"/>
            <a:ext cx="1246187" cy="5359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A332E1-6BE1-9674-52A4-6AB6F948740C}"/>
              </a:ext>
            </a:extLst>
          </p:cNvPr>
          <p:cNvGrpSpPr/>
          <p:nvPr/>
        </p:nvGrpSpPr>
        <p:grpSpPr>
          <a:xfrm>
            <a:off x="905113" y="406886"/>
            <a:ext cx="842723" cy="849449"/>
            <a:chOff x="1365051" y="2902778"/>
            <a:chExt cx="842723" cy="8494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83DA5D-F22A-31CE-50A9-42AF848D2B83}"/>
                </a:ext>
              </a:extLst>
            </p:cNvPr>
            <p:cNvSpPr/>
            <p:nvPr/>
          </p:nvSpPr>
          <p:spPr>
            <a:xfrm>
              <a:off x="1365051" y="2902778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 descr="Rocket with solid fill">
              <a:extLst>
                <a:ext uri="{FF2B5EF4-FFF2-40B4-BE49-F238E27FC236}">
                  <a16:creationId xmlns:a16="http://schemas.microsoft.com/office/drawing/2014/main" id="{0EC0D5FC-96FF-5F4B-3055-3437B277962C}"/>
                </a:ext>
              </a:extLst>
            </p:cNvPr>
            <p:cNvSpPr/>
            <p:nvPr/>
          </p:nvSpPr>
          <p:spPr>
            <a:xfrm>
              <a:off x="1413018" y="2902778"/>
              <a:ext cx="746787" cy="849449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199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38E8-40DD-31B9-CC9A-A14E9084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" y="361703"/>
            <a:ext cx="4704133" cy="1671100"/>
          </a:xfrm>
        </p:spPr>
        <p:txBody>
          <a:bodyPr>
            <a:normAutofit/>
          </a:bodyPr>
          <a:lstStyle/>
          <a:p>
            <a:r>
              <a:rPr lang="en-GB" sz="4000" dirty="0"/>
              <a:t>Instant Local Area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86309-618C-A9F3-AB60-BD02A153D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01" y="1850744"/>
            <a:ext cx="4426757" cy="2020825"/>
          </a:xfrm>
        </p:spPr>
        <p:txBody>
          <a:bodyPr anchor="t">
            <a:normAutofit/>
          </a:bodyPr>
          <a:lstStyle/>
          <a:p>
            <a:r>
              <a:rPr lang="en-GB" sz="1400" dirty="0"/>
              <a:t>The module seamlessly works with the enhanced survey module to provide instant access to:</a:t>
            </a:r>
          </a:p>
          <a:p>
            <a:r>
              <a:rPr lang="en-GB" sz="1400" dirty="0"/>
              <a:t>Local Priority</a:t>
            </a:r>
            <a:r>
              <a:rPr lang="en-GB" sz="1400" b="1" dirty="0"/>
              <a:t> survey Results </a:t>
            </a:r>
            <a:r>
              <a:rPr lang="en-GB" sz="1400" dirty="0"/>
              <a:t>(door to door and self-performed web surveys all in one place)</a:t>
            </a:r>
          </a:p>
          <a:p>
            <a:r>
              <a:rPr lang="en-GB" sz="1400" dirty="0"/>
              <a:t>Local </a:t>
            </a:r>
            <a:r>
              <a:rPr lang="en-GB" sz="1400" b="1" dirty="0"/>
              <a:t>Acorn</a:t>
            </a:r>
            <a:r>
              <a:rPr lang="en-GB" sz="1400" dirty="0"/>
              <a:t> and/or </a:t>
            </a:r>
            <a:r>
              <a:rPr lang="en-GB" sz="1400" b="1" dirty="0"/>
              <a:t>Origins</a:t>
            </a:r>
            <a:r>
              <a:rPr lang="en-GB" sz="1400" dirty="0"/>
              <a:t> information (if you have those modules)</a:t>
            </a:r>
          </a:p>
          <a:p>
            <a:r>
              <a:rPr lang="en-GB" sz="1400" dirty="0"/>
              <a:t>Instant access to </a:t>
            </a:r>
            <a:r>
              <a:rPr lang="en-GB" sz="1400" b="1" dirty="0"/>
              <a:t>local key contacts </a:t>
            </a:r>
            <a:r>
              <a:rPr lang="en-GB" sz="1400" dirty="0"/>
              <a:t>for the area (Coordinators, KINs, IAGs, CCTV and more)</a:t>
            </a:r>
          </a:p>
        </p:txBody>
      </p:sp>
      <p:sp>
        <p:nvSpPr>
          <p:cNvPr id="73" name="Oval 6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40CAC7-AAB3-A932-3D64-AE2C4B9FE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23497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4" name="Freeform: Shape 6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6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1071F5-491F-A3C6-3F60-F0E96A693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3" b="3"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F1E91-C0C2-BF7A-B817-D5D92C0D7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77" r="-4" b="1170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6" name="Freeform: Shape 6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6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7268F-6E7A-ECB4-23A9-C67701DD76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9608"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2F292-2FB5-54D8-05F4-042425899C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004" r="-1" b="33009"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78" name="Freeform: Shape 7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14DC8-8572-07E9-8DB4-7FC1C23540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4" b="7526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483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E8EB-9B0D-8A44-1142-7245294B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241" y="816478"/>
            <a:ext cx="2427209" cy="985812"/>
          </a:xfrm>
        </p:spPr>
        <p:txBody>
          <a:bodyPr>
            <a:normAutofit/>
          </a:bodyPr>
          <a:lstStyle/>
          <a:p>
            <a:r>
              <a:rPr lang="en-GB" sz="4800" dirty="0"/>
              <a:t>Engage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C83ED-58F5-FF73-7344-46ECB50E4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1" r="21233" b="7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7D7EB3-CED4-0CBD-FBEF-08ADCD9ABE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5" r="6363" b="-3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4A73C-6E5B-574A-7FB5-54CF6416E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05" r="-1" b="3369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81C43B-779F-FB99-A5EC-C2BCB7D415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9" r="7926" b="2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783D-AAEB-3327-BE07-5B5AF8209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034" y="2173482"/>
            <a:ext cx="4506566" cy="3533140"/>
          </a:xfrm>
        </p:spPr>
        <p:txBody>
          <a:bodyPr anchor="t">
            <a:normAutofit/>
          </a:bodyPr>
          <a:lstStyle/>
          <a:p>
            <a:r>
              <a:rPr lang="en-GB" sz="1800" dirty="0"/>
              <a:t>Targeted door-to-door engagement</a:t>
            </a:r>
          </a:p>
          <a:p>
            <a:r>
              <a:rPr lang="en-GB" sz="1800" dirty="0"/>
              <a:t>Click a street and see the household lists</a:t>
            </a:r>
          </a:p>
          <a:p>
            <a:r>
              <a:rPr lang="en-GB" sz="1800" dirty="0"/>
              <a:t>The list can be set to show only exact matches to the strategy or all houses in the area</a:t>
            </a:r>
          </a:p>
          <a:p>
            <a:r>
              <a:rPr lang="en-GB" sz="1800" dirty="0"/>
              <a:t>Previously completed and recently declined houses are not shown (save time and reputational damage)</a:t>
            </a:r>
          </a:p>
          <a:p>
            <a:r>
              <a:rPr lang="en-GB" sz="1800" dirty="0"/>
              <a:t>All actions are tracked and placed in simple reports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8103F9-8BB2-14FA-D7BD-D44B1E01B0C7}"/>
              </a:ext>
            </a:extLst>
          </p:cNvPr>
          <p:cNvGrpSpPr/>
          <p:nvPr/>
        </p:nvGrpSpPr>
        <p:grpSpPr>
          <a:xfrm>
            <a:off x="7025034" y="885825"/>
            <a:ext cx="842723" cy="899305"/>
            <a:chOff x="7102713" y="1634345"/>
            <a:chExt cx="842723" cy="89930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438C14-504F-E290-3AD5-69570C48FD4E}"/>
                </a:ext>
              </a:extLst>
            </p:cNvPr>
            <p:cNvSpPr/>
            <p:nvPr/>
          </p:nvSpPr>
          <p:spPr>
            <a:xfrm>
              <a:off x="7102713" y="1634345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 descr="Handshake with solid fill">
              <a:extLst>
                <a:ext uri="{FF2B5EF4-FFF2-40B4-BE49-F238E27FC236}">
                  <a16:creationId xmlns:a16="http://schemas.microsoft.com/office/drawing/2014/main" id="{FFC6F043-751E-37C6-1CA2-31DB2C76A43C}"/>
                </a:ext>
              </a:extLst>
            </p:cNvPr>
            <p:cNvSpPr/>
            <p:nvPr/>
          </p:nvSpPr>
          <p:spPr>
            <a:xfrm>
              <a:off x="7144068" y="1634345"/>
              <a:ext cx="746633" cy="899305"/>
            </a:xfrm>
            <a:prstGeom prst="ellipse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id="{6A820DA8-C1AB-FB05-B651-1CE640A35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0" y="232674"/>
            <a:ext cx="1144587" cy="4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79BA8-C325-AB6C-E447-80460D8F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81" y="928873"/>
            <a:ext cx="5700408" cy="1003613"/>
          </a:xfrm>
        </p:spPr>
        <p:txBody>
          <a:bodyPr>
            <a:normAutofit/>
          </a:bodyPr>
          <a:lstStyle/>
          <a:p>
            <a:r>
              <a:rPr lang="en-GB" dirty="0"/>
              <a:t>Monitor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4FA33-F35A-3CFF-91EA-104B10DF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33805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 huge range of reports enable you to monitor all aspects of team performance, area coverage, public response, ethnic representation and remaining streets.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59F1C3-ED3B-1622-92D2-9750464C9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215" y="287798"/>
            <a:ext cx="3127805" cy="2541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29F9-B309-1CFB-EB9C-6C9B4D19C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81" y="3576227"/>
            <a:ext cx="6011950" cy="250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F3894A-3F44-0C8E-C88A-66EBCC264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687" y="3164123"/>
            <a:ext cx="3408333" cy="1107708"/>
          </a:xfrm>
          <a:prstGeom prst="rect">
            <a:avLst/>
          </a:prstGeom>
        </p:spPr>
      </p:pic>
      <p:pic>
        <p:nvPicPr>
          <p:cNvPr id="10" name="Picture 9" descr="Enhanced Community View Survey Module Logo">
            <a:extLst>
              <a:ext uri="{FF2B5EF4-FFF2-40B4-BE49-F238E27FC236}">
                <a16:creationId xmlns:a16="http://schemas.microsoft.com/office/drawing/2014/main" id="{DC414027-ECD1-A7EA-4E74-FB21F0D1F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33" y="5982330"/>
            <a:ext cx="1246187" cy="5359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B113AB-4D47-BF8A-04D2-4B6EA160C3AD}"/>
              </a:ext>
            </a:extLst>
          </p:cNvPr>
          <p:cNvGrpSpPr/>
          <p:nvPr/>
        </p:nvGrpSpPr>
        <p:grpSpPr>
          <a:xfrm>
            <a:off x="990881" y="928874"/>
            <a:ext cx="848290" cy="859239"/>
            <a:chOff x="7025034" y="885825"/>
            <a:chExt cx="842723" cy="84711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6B3ACFD-374E-F4F4-6C3B-16629CBD7E6E}"/>
                </a:ext>
              </a:extLst>
            </p:cNvPr>
            <p:cNvSpPr/>
            <p:nvPr/>
          </p:nvSpPr>
          <p:spPr>
            <a:xfrm>
              <a:off x="7025034" y="885825"/>
              <a:ext cx="842723" cy="847118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 descr="Document with solid fill">
              <a:extLst>
                <a:ext uri="{FF2B5EF4-FFF2-40B4-BE49-F238E27FC236}">
                  <a16:creationId xmlns:a16="http://schemas.microsoft.com/office/drawing/2014/main" id="{D89A5E93-0E1B-9434-210D-ECCEA3799E05}"/>
                </a:ext>
              </a:extLst>
            </p:cNvPr>
            <p:cNvSpPr/>
            <p:nvPr/>
          </p:nvSpPr>
          <p:spPr>
            <a:xfrm>
              <a:off x="7112816" y="907595"/>
              <a:ext cx="667157" cy="803578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E0B13E-5062-DA68-7205-E1073E27A4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8126" y="4606814"/>
            <a:ext cx="2323746" cy="20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7ACE-9E0D-1F81-21A2-C0236DD0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607E1-AA3A-A9A7-8F5D-D34AC47C9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Mike Douglas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 Director: Neighbourhood Alert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VISAV Limited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dirty="0"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0115 924 5517 Ext 224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dirty="0"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Calibri" panose="020F0502020204030204" pitchFamily="34" charset="0"/>
              </a:rPr>
              <a:t>(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0115 8384636 (DDI)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dirty="0">
                <a:effectLst/>
                <a:latin typeface="Wingdings" panose="05000000000000000000" pitchFamily="2" charset="2"/>
                <a:ea typeface="Times New Roman" panose="02020603050405020304" pitchFamily="18" charset="0"/>
                <a:cs typeface="Calibri" panose="020F0502020204030204" pitchFamily="34" charset="0"/>
              </a:rPr>
              <a:t>(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07771 557788 (Mobile)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dirty="0">
                <a:effectLst/>
                <a:latin typeface="ar"/>
                <a:ea typeface="Times New Roman" panose="02020603050405020304" pitchFamily="18" charset="0"/>
                <a:cs typeface="Calibri" panose="020F0502020204030204" pitchFamily="34" charset="0"/>
              </a:rPr>
              <a:t>W      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www.NeighbourhoodAlert.co.uk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///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</a:t>
            </a:r>
            <a:r>
              <a:rPr lang="en-GB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police.broad.tigers</a:t>
            </a:r>
            <a:endParaRPr lang="en-GB" sz="1800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GB" sz="1800" dirty="0">
                <a:effectLst/>
                <a:latin typeface="inherit"/>
                <a:ea typeface="Times New Roman" panose="02020603050405020304" pitchFamily="18" charset="0"/>
                <a:cs typeface="Calibri" panose="020F0502020204030204" pitchFamily="34" charset="0"/>
              </a:rPr>
              <a:t>VISAV Limited, Sherwood Business Centre, 616a-620a Mansfield Road, Sherwood, Nottingham, NG5 2GA Company No: 04511143| Data Protection Registration: Z8862537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Schedule a meeting with me</a:t>
            </a:r>
            <a:r>
              <a:rPr lang="en-GB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800" u="sng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https://calendly.com/visavmike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8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Schedule an instant meeting with our technical support team</a:t>
            </a:r>
            <a:r>
              <a:rPr lang="en-GB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u="sng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https://calendly.com/visavsupport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Neighbourhood Alert Logo">
            <a:extLst>
              <a:ext uri="{FF2B5EF4-FFF2-40B4-BE49-F238E27FC236}">
                <a16:creationId xmlns:a16="http://schemas.microsoft.com/office/drawing/2014/main" id="{25D09F57-A33F-A0AD-C94F-EFAFC1E69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79" y="365125"/>
            <a:ext cx="2662518" cy="90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2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33445-F16C-D0F5-69C6-4029AE1E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en-GB" dirty="0"/>
              <a:t>The Scope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A8217FF-FF26-E61D-B721-B933C3BF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1423971"/>
            <a:ext cx="4555700" cy="150338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Aspiration with solid fill">
            <a:extLst>
              <a:ext uri="{FF2B5EF4-FFF2-40B4-BE49-F238E27FC236}">
                <a16:creationId xmlns:a16="http://schemas.microsoft.com/office/drawing/2014/main" id="{BA72E6CF-CDA9-5197-F6D6-B6BB63129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353" y="3526029"/>
            <a:ext cx="2733293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B7C3B799-9AF1-0A3D-56B1-21ADAA5F7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4926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/>
              <a:t>In January 2022 the Humberside Police Command Team identified the need to introduce a mapping tool which covers a number of areas that would enhance the service and make it more localised to the area.  This fits with the organisation’s “Plan on a page” direction to continually improve and serve their communities to make them safer and stronger. 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500" dirty="0"/>
              <a:t>Objective: Develop a mapping and planning tool which would enhance our service by:</a:t>
            </a:r>
          </a:p>
          <a:p>
            <a:pPr marL="0" indent="0">
              <a:buNone/>
            </a:pPr>
            <a:r>
              <a:rPr lang="en-GB" sz="1500" dirty="0"/>
              <a:t>• Enabling all officers and staff to see what matters to communities</a:t>
            </a:r>
          </a:p>
          <a:p>
            <a:pPr marL="0" indent="0">
              <a:buNone/>
            </a:pPr>
            <a:r>
              <a:rPr lang="en-GB" sz="1500" dirty="0"/>
              <a:t>• Giving access to community information, including cultural sensitivities</a:t>
            </a:r>
          </a:p>
          <a:p>
            <a:pPr marL="0" indent="0">
              <a:buNone/>
            </a:pPr>
            <a:r>
              <a:rPr lang="en-GB" sz="1500" dirty="0"/>
              <a:t>• Overlaying Crime and ASB information with community concerns and CCTV coverage to enhance problem solving solutions.</a:t>
            </a:r>
          </a:p>
          <a:p>
            <a:pPr marL="0" indent="0">
              <a:buNone/>
            </a:pPr>
            <a:r>
              <a:rPr lang="en-GB" sz="1500" dirty="0"/>
              <a:t>• “Launching” the identified priority streets/households to a simple map and list for tasking evidence based, strategic engagement</a:t>
            </a:r>
          </a:p>
          <a:p>
            <a:endParaRPr lang="en-GB" sz="1500" dirty="0"/>
          </a:p>
        </p:txBody>
      </p:sp>
      <p:sp>
        <p:nvSpPr>
          <p:cNvPr id="175" name="Arc 174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0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57CA60-95ED-24D0-B116-EBF9985F4874}"/>
              </a:ext>
            </a:extLst>
          </p:cNvPr>
          <p:cNvSpPr/>
          <p:nvPr/>
        </p:nvSpPr>
        <p:spPr>
          <a:xfrm>
            <a:off x="817267" y="1384301"/>
            <a:ext cx="6594304" cy="4824412"/>
          </a:xfrm>
          <a:prstGeom prst="roundRect">
            <a:avLst>
              <a:gd name="adj" fmla="val 325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0A9D95-59E2-53C2-5C27-574F61B771DB}"/>
              </a:ext>
            </a:extLst>
          </p:cNvPr>
          <p:cNvSpPr/>
          <p:nvPr/>
        </p:nvSpPr>
        <p:spPr>
          <a:xfrm>
            <a:off x="7411571" y="1383459"/>
            <a:ext cx="3963163" cy="4824413"/>
          </a:xfrm>
          <a:prstGeom prst="roundRect">
            <a:avLst>
              <a:gd name="adj" fmla="val 3257"/>
            </a:avLst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GB" dirty="0"/>
              <a:t>Requires the Priority Survey Module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26533-5728-1B0E-43BB-B6D9F671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25" y="443356"/>
            <a:ext cx="3473281" cy="909195"/>
          </a:xfrm>
        </p:spPr>
        <p:txBody>
          <a:bodyPr/>
          <a:lstStyle/>
          <a:p>
            <a:r>
              <a:rPr lang="en-GB" dirty="0"/>
              <a:t>The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B762F0-16C8-1048-7F76-E1D35730A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9773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6FEA048-6B25-9754-2546-7CA119637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25" y="1154419"/>
            <a:ext cx="2735225" cy="1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F1711-EA96-07BD-B03E-562BC0A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9" y="502920"/>
            <a:ext cx="3407663" cy="146304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SARA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742D-570A-A41B-9824-3BC48B0B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298450"/>
            <a:ext cx="6955028" cy="18719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The Engagement tracker module facilitates a modern approach to understanding communities </a:t>
            </a:r>
            <a:r>
              <a:rPr lang="en-GB" sz="2000" dirty="0">
                <a:solidFill>
                  <a:srgbClr val="333333"/>
                </a:solidFill>
                <a:highlight>
                  <a:srgbClr val="FFFFFF"/>
                </a:highlight>
              </a:rPr>
              <a:t>in the scanning process, targeted, representative analysis, focused responses and accurate assessment</a:t>
            </a:r>
            <a:r>
              <a:rPr lang="en-GB" sz="20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in-line with the SARA principles and problem-solving approach.</a:t>
            </a:r>
            <a:endParaRPr lang="en-GB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A76A73-86C1-CE1E-98E7-EA962948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97" y="2615822"/>
            <a:ext cx="93916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46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F1711-EA96-07BD-B03E-562BC0A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9" y="502920"/>
            <a:ext cx="3407663" cy="146304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Simple Tabs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742D-570A-A41B-9824-3BC48B0B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21129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The process is designed to be simple to understand, flexible and speedy to use.  </a:t>
            </a:r>
          </a:p>
          <a:p>
            <a:pPr marL="0" indent="0">
              <a:buNone/>
            </a:pPr>
            <a:r>
              <a:rPr lang="en-GB" sz="2200" dirty="0"/>
              <a:t>The simple tab structure enables you to access and turn on multiple data sets, immediately visualise the results in map and street form and change your selections at any point. 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32B4C4-2756-D2EA-589C-1FF59590E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3792408"/>
            <a:ext cx="9812376" cy="437309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55DA69B6-C57A-6F53-38DB-B636BD6A0B09}"/>
              </a:ext>
            </a:extLst>
          </p:cNvPr>
          <p:cNvSpPr/>
          <p:nvPr/>
        </p:nvSpPr>
        <p:spPr>
          <a:xfrm rot="16200000">
            <a:off x="2613809" y="2400738"/>
            <a:ext cx="357780" cy="2510888"/>
          </a:xfrm>
          <a:prstGeom prst="rightBrace">
            <a:avLst>
              <a:gd name="adj1" fmla="val 36515"/>
              <a:gd name="adj2" fmla="val 50000"/>
            </a:avLst>
          </a:prstGeom>
          <a:ln w="15875" cap="rnd" cmpd="sng">
            <a:solidFill>
              <a:srgbClr val="F18C5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605966 h 3407663"/>
                      <a:gd name="connsiteX3" fmla="*/ 80712 w 161423"/>
                      <a:gd name="connsiteY3" fmla="*/ 1148173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309797 h 3407663"/>
                      <a:gd name="connsiteX8" fmla="*/ 80712 w 161423"/>
                      <a:gd name="connsiteY8" fmla="*/ 2835235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  <a:gd name="connsiteX11" fmla="*/ 0 w 161423"/>
                      <a:gd name="connsiteY11" fmla="*/ 2760207 h 3407663"/>
                      <a:gd name="connsiteX12" fmla="*/ 0 w 161423"/>
                      <a:gd name="connsiteY12" fmla="*/ 2078674 h 3407663"/>
                      <a:gd name="connsiteX13" fmla="*/ 0 w 161423"/>
                      <a:gd name="connsiteY13" fmla="*/ 1397142 h 3407663"/>
                      <a:gd name="connsiteX14" fmla="*/ 0 w 161423"/>
                      <a:gd name="connsiteY14" fmla="*/ 715609 h 3407663"/>
                      <a:gd name="connsiteX15" fmla="*/ 0 w 161423"/>
                      <a:gd name="connsiteY15" fmla="*/ 0 h 3407663"/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522119 h 3407663"/>
                      <a:gd name="connsiteX3" fmla="*/ 80712 w 161423"/>
                      <a:gd name="connsiteY3" fmla="*/ 1047557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225951 h 3407663"/>
                      <a:gd name="connsiteX8" fmla="*/ 80712 w 161423"/>
                      <a:gd name="connsiteY8" fmla="*/ 2734620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1423" h="3407663" stroke="0" extrusionOk="0">
                        <a:moveTo>
                          <a:pt x="0" y="0"/>
                        </a:moveTo>
                        <a:cubicBezTo>
                          <a:pt x="44228" y="-215"/>
                          <a:pt x="80304" y="6175"/>
                          <a:pt x="80712" y="13451"/>
                        </a:cubicBezTo>
                        <a:cubicBezTo>
                          <a:pt x="72076" y="140688"/>
                          <a:pt x="59672" y="427844"/>
                          <a:pt x="80712" y="605966"/>
                        </a:cubicBezTo>
                        <a:cubicBezTo>
                          <a:pt x="101752" y="784089"/>
                          <a:pt x="66581" y="895930"/>
                          <a:pt x="80712" y="1148173"/>
                        </a:cubicBezTo>
                        <a:cubicBezTo>
                          <a:pt x="94843" y="1400416"/>
                          <a:pt x="73309" y="1535988"/>
                          <a:pt x="80712" y="1690380"/>
                        </a:cubicBezTo>
                        <a:cubicBezTo>
                          <a:pt x="79182" y="1692881"/>
                          <a:pt x="118427" y="1697989"/>
                          <a:pt x="161424" y="1703831"/>
                        </a:cubicBezTo>
                        <a:cubicBezTo>
                          <a:pt x="116585" y="1703658"/>
                          <a:pt x="81524" y="1708532"/>
                          <a:pt x="80712" y="1717282"/>
                        </a:cubicBezTo>
                        <a:cubicBezTo>
                          <a:pt x="101300" y="1899907"/>
                          <a:pt x="66596" y="2016240"/>
                          <a:pt x="80712" y="2309797"/>
                        </a:cubicBezTo>
                        <a:cubicBezTo>
                          <a:pt x="94828" y="2603355"/>
                          <a:pt x="93207" y="2661434"/>
                          <a:pt x="80712" y="2835235"/>
                        </a:cubicBezTo>
                        <a:cubicBezTo>
                          <a:pt x="68217" y="3009036"/>
                          <a:pt x="72480" y="3199169"/>
                          <a:pt x="80712" y="3394212"/>
                        </a:cubicBezTo>
                        <a:cubicBezTo>
                          <a:pt x="87573" y="3407252"/>
                          <a:pt x="47916" y="3412635"/>
                          <a:pt x="0" y="3407663"/>
                        </a:cubicBezTo>
                        <a:cubicBezTo>
                          <a:pt x="-1569" y="3145950"/>
                          <a:pt x="22286" y="2953629"/>
                          <a:pt x="0" y="2760207"/>
                        </a:cubicBezTo>
                        <a:cubicBezTo>
                          <a:pt x="-22286" y="2566785"/>
                          <a:pt x="6103" y="2354180"/>
                          <a:pt x="0" y="2078674"/>
                        </a:cubicBezTo>
                        <a:cubicBezTo>
                          <a:pt x="-6103" y="1803168"/>
                          <a:pt x="-6651" y="1599588"/>
                          <a:pt x="0" y="1397142"/>
                        </a:cubicBezTo>
                        <a:cubicBezTo>
                          <a:pt x="6651" y="1194696"/>
                          <a:pt x="-24877" y="953864"/>
                          <a:pt x="0" y="715609"/>
                        </a:cubicBezTo>
                        <a:cubicBezTo>
                          <a:pt x="24877" y="477354"/>
                          <a:pt x="-1815" y="309371"/>
                          <a:pt x="0" y="0"/>
                        </a:cubicBezTo>
                        <a:close/>
                      </a:path>
                      <a:path w="161423" h="3407663" fill="none" extrusionOk="0">
                        <a:moveTo>
                          <a:pt x="0" y="0"/>
                        </a:moveTo>
                        <a:cubicBezTo>
                          <a:pt x="44392" y="692"/>
                          <a:pt x="80472" y="5299"/>
                          <a:pt x="80712" y="13451"/>
                        </a:cubicBezTo>
                        <a:cubicBezTo>
                          <a:pt x="57619" y="206266"/>
                          <a:pt x="88334" y="397783"/>
                          <a:pt x="80712" y="522119"/>
                        </a:cubicBezTo>
                        <a:cubicBezTo>
                          <a:pt x="73090" y="646455"/>
                          <a:pt x="79558" y="856421"/>
                          <a:pt x="80712" y="1047557"/>
                        </a:cubicBezTo>
                        <a:cubicBezTo>
                          <a:pt x="81866" y="1238693"/>
                          <a:pt x="87775" y="1556846"/>
                          <a:pt x="80712" y="1690380"/>
                        </a:cubicBezTo>
                        <a:cubicBezTo>
                          <a:pt x="79417" y="1697878"/>
                          <a:pt x="117934" y="1705982"/>
                          <a:pt x="161424" y="1703831"/>
                        </a:cubicBezTo>
                        <a:cubicBezTo>
                          <a:pt x="115883" y="1704340"/>
                          <a:pt x="80912" y="1708709"/>
                          <a:pt x="80712" y="1717282"/>
                        </a:cubicBezTo>
                        <a:cubicBezTo>
                          <a:pt x="82516" y="1910918"/>
                          <a:pt x="84717" y="2117087"/>
                          <a:pt x="80712" y="2225951"/>
                        </a:cubicBezTo>
                        <a:cubicBezTo>
                          <a:pt x="76707" y="2334815"/>
                          <a:pt x="68334" y="2510111"/>
                          <a:pt x="80712" y="2734620"/>
                        </a:cubicBezTo>
                        <a:cubicBezTo>
                          <a:pt x="93090" y="2959129"/>
                          <a:pt x="59704" y="3067575"/>
                          <a:pt x="80712" y="3394212"/>
                        </a:cubicBezTo>
                        <a:cubicBezTo>
                          <a:pt x="81995" y="3405963"/>
                          <a:pt x="46194" y="3407187"/>
                          <a:pt x="0" y="3407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BEB3B701-1AF6-6964-AA24-C30AF7301FD0}"/>
              </a:ext>
            </a:extLst>
          </p:cNvPr>
          <p:cNvSpPr/>
          <p:nvPr/>
        </p:nvSpPr>
        <p:spPr>
          <a:xfrm rot="16200000">
            <a:off x="5422033" y="3002925"/>
            <a:ext cx="371675" cy="1297815"/>
          </a:xfrm>
          <a:prstGeom prst="rightBrace">
            <a:avLst>
              <a:gd name="adj1" fmla="val 36515"/>
              <a:gd name="adj2" fmla="val 50000"/>
            </a:avLst>
          </a:prstGeom>
          <a:ln w="15875" cap="rnd" cmpd="sng">
            <a:solidFill>
              <a:srgbClr val="F18C5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605966 h 3407663"/>
                      <a:gd name="connsiteX3" fmla="*/ 80712 w 161423"/>
                      <a:gd name="connsiteY3" fmla="*/ 1148173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309797 h 3407663"/>
                      <a:gd name="connsiteX8" fmla="*/ 80712 w 161423"/>
                      <a:gd name="connsiteY8" fmla="*/ 2835235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  <a:gd name="connsiteX11" fmla="*/ 0 w 161423"/>
                      <a:gd name="connsiteY11" fmla="*/ 2760207 h 3407663"/>
                      <a:gd name="connsiteX12" fmla="*/ 0 w 161423"/>
                      <a:gd name="connsiteY12" fmla="*/ 2078674 h 3407663"/>
                      <a:gd name="connsiteX13" fmla="*/ 0 w 161423"/>
                      <a:gd name="connsiteY13" fmla="*/ 1397142 h 3407663"/>
                      <a:gd name="connsiteX14" fmla="*/ 0 w 161423"/>
                      <a:gd name="connsiteY14" fmla="*/ 715609 h 3407663"/>
                      <a:gd name="connsiteX15" fmla="*/ 0 w 161423"/>
                      <a:gd name="connsiteY15" fmla="*/ 0 h 3407663"/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522119 h 3407663"/>
                      <a:gd name="connsiteX3" fmla="*/ 80712 w 161423"/>
                      <a:gd name="connsiteY3" fmla="*/ 1047557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225951 h 3407663"/>
                      <a:gd name="connsiteX8" fmla="*/ 80712 w 161423"/>
                      <a:gd name="connsiteY8" fmla="*/ 2734620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1423" h="3407663" stroke="0" extrusionOk="0">
                        <a:moveTo>
                          <a:pt x="0" y="0"/>
                        </a:moveTo>
                        <a:cubicBezTo>
                          <a:pt x="44228" y="-215"/>
                          <a:pt x="80304" y="6175"/>
                          <a:pt x="80712" y="13451"/>
                        </a:cubicBezTo>
                        <a:cubicBezTo>
                          <a:pt x="72076" y="140688"/>
                          <a:pt x="59672" y="427844"/>
                          <a:pt x="80712" y="605966"/>
                        </a:cubicBezTo>
                        <a:cubicBezTo>
                          <a:pt x="101752" y="784089"/>
                          <a:pt x="66581" y="895930"/>
                          <a:pt x="80712" y="1148173"/>
                        </a:cubicBezTo>
                        <a:cubicBezTo>
                          <a:pt x="94843" y="1400416"/>
                          <a:pt x="73309" y="1535988"/>
                          <a:pt x="80712" y="1690380"/>
                        </a:cubicBezTo>
                        <a:cubicBezTo>
                          <a:pt x="79182" y="1692881"/>
                          <a:pt x="118427" y="1697989"/>
                          <a:pt x="161424" y="1703831"/>
                        </a:cubicBezTo>
                        <a:cubicBezTo>
                          <a:pt x="116585" y="1703658"/>
                          <a:pt x="81524" y="1708532"/>
                          <a:pt x="80712" y="1717282"/>
                        </a:cubicBezTo>
                        <a:cubicBezTo>
                          <a:pt x="101300" y="1899907"/>
                          <a:pt x="66596" y="2016240"/>
                          <a:pt x="80712" y="2309797"/>
                        </a:cubicBezTo>
                        <a:cubicBezTo>
                          <a:pt x="94828" y="2603355"/>
                          <a:pt x="93207" y="2661434"/>
                          <a:pt x="80712" y="2835235"/>
                        </a:cubicBezTo>
                        <a:cubicBezTo>
                          <a:pt x="68217" y="3009036"/>
                          <a:pt x="72480" y="3199169"/>
                          <a:pt x="80712" y="3394212"/>
                        </a:cubicBezTo>
                        <a:cubicBezTo>
                          <a:pt x="87573" y="3407252"/>
                          <a:pt x="47916" y="3412635"/>
                          <a:pt x="0" y="3407663"/>
                        </a:cubicBezTo>
                        <a:cubicBezTo>
                          <a:pt x="-1569" y="3145950"/>
                          <a:pt x="22286" y="2953629"/>
                          <a:pt x="0" y="2760207"/>
                        </a:cubicBezTo>
                        <a:cubicBezTo>
                          <a:pt x="-22286" y="2566785"/>
                          <a:pt x="6103" y="2354180"/>
                          <a:pt x="0" y="2078674"/>
                        </a:cubicBezTo>
                        <a:cubicBezTo>
                          <a:pt x="-6103" y="1803168"/>
                          <a:pt x="-6651" y="1599588"/>
                          <a:pt x="0" y="1397142"/>
                        </a:cubicBezTo>
                        <a:cubicBezTo>
                          <a:pt x="6651" y="1194696"/>
                          <a:pt x="-24877" y="953864"/>
                          <a:pt x="0" y="715609"/>
                        </a:cubicBezTo>
                        <a:cubicBezTo>
                          <a:pt x="24877" y="477354"/>
                          <a:pt x="-1815" y="309371"/>
                          <a:pt x="0" y="0"/>
                        </a:cubicBezTo>
                        <a:close/>
                      </a:path>
                      <a:path w="161423" h="3407663" fill="none" extrusionOk="0">
                        <a:moveTo>
                          <a:pt x="0" y="0"/>
                        </a:moveTo>
                        <a:cubicBezTo>
                          <a:pt x="44392" y="692"/>
                          <a:pt x="80472" y="5299"/>
                          <a:pt x="80712" y="13451"/>
                        </a:cubicBezTo>
                        <a:cubicBezTo>
                          <a:pt x="57619" y="206266"/>
                          <a:pt x="88334" y="397783"/>
                          <a:pt x="80712" y="522119"/>
                        </a:cubicBezTo>
                        <a:cubicBezTo>
                          <a:pt x="73090" y="646455"/>
                          <a:pt x="79558" y="856421"/>
                          <a:pt x="80712" y="1047557"/>
                        </a:cubicBezTo>
                        <a:cubicBezTo>
                          <a:pt x="81866" y="1238693"/>
                          <a:pt x="87775" y="1556846"/>
                          <a:pt x="80712" y="1690380"/>
                        </a:cubicBezTo>
                        <a:cubicBezTo>
                          <a:pt x="79417" y="1697878"/>
                          <a:pt x="117934" y="1705982"/>
                          <a:pt x="161424" y="1703831"/>
                        </a:cubicBezTo>
                        <a:cubicBezTo>
                          <a:pt x="115883" y="1704340"/>
                          <a:pt x="80912" y="1708709"/>
                          <a:pt x="80712" y="1717282"/>
                        </a:cubicBezTo>
                        <a:cubicBezTo>
                          <a:pt x="82516" y="1910918"/>
                          <a:pt x="84717" y="2117087"/>
                          <a:pt x="80712" y="2225951"/>
                        </a:cubicBezTo>
                        <a:cubicBezTo>
                          <a:pt x="76707" y="2334815"/>
                          <a:pt x="68334" y="2510111"/>
                          <a:pt x="80712" y="2734620"/>
                        </a:cubicBezTo>
                        <a:cubicBezTo>
                          <a:pt x="93090" y="2959129"/>
                          <a:pt x="59704" y="3067575"/>
                          <a:pt x="80712" y="3394212"/>
                        </a:cubicBezTo>
                        <a:cubicBezTo>
                          <a:pt x="81995" y="3405963"/>
                          <a:pt x="46194" y="3407187"/>
                          <a:pt x="0" y="3407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580F28E9-91AF-2DB1-0550-93BEA78763F8}"/>
              </a:ext>
            </a:extLst>
          </p:cNvPr>
          <p:cNvSpPr/>
          <p:nvPr/>
        </p:nvSpPr>
        <p:spPr>
          <a:xfrm rot="16200000">
            <a:off x="7287924" y="2485855"/>
            <a:ext cx="371675" cy="2331453"/>
          </a:xfrm>
          <a:prstGeom prst="rightBrace">
            <a:avLst>
              <a:gd name="adj1" fmla="val 36515"/>
              <a:gd name="adj2" fmla="val 50000"/>
            </a:avLst>
          </a:prstGeom>
          <a:ln w="15875" cap="rnd" cmpd="sng">
            <a:solidFill>
              <a:srgbClr val="F18C5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605966 h 3407663"/>
                      <a:gd name="connsiteX3" fmla="*/ 80712 w 161423"/>
                      <a:gd name="connsiteY3" fmla="*/ 1148173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309797 h 3407663"/>
                      <a:gd name="connsiteX8" fmla="*/ 80712 w 161423"/>
                      <a:gd name="connsiteY8" fmla="*/ 2835235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  <a:gd name="connsiteX11" fmla="*/ 0 w 161423"/>
                      <a:gd name="connsiteY11" fmla="*/ 2760207 h 3407663"/>
                      <a:gd name="connsiteX12" fmla="*/ 0 w 161423"/>
                      <a:gd name="connsiteY12" fmla="*/ 2078674 h 3407663"/>
                      <a:gd name="connsiteX13" fmla="*/ 0 w 161423"/>
                      <a:gd name="connsiteY13" fmla="*/ 1397142 h 3407663"/>
                      <a:gd name="connsiteX14" fmla="*/ 0 w 161423"/>
                      <a:gd name="connsiteY14" fmla="*/ 715609 h 3407663"/>
                      <a:gd name="connsiteX15" fmla="*/ 0 w 161423"/>
                      <a:gd name="connsiteY15" fmla="*/ 0 h 3407663"/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522119 h 3407663"/>
                      <a:gd name="connsiteX3" fmla="*/ 80712 w 161423"/>
                      <a:gd name="connsiteY3" fmla="*/ 1047557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225951 h 3407663"/>
                      <a:gd name="connsiteX8" fmla="*/ 80712 w 161423"/>
                      <a:gd name="connsiteY8" fmla="*/ 2734620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1423" h="3407663" stroke="0" extrusionOk="0">
                        <a:moveTo>
                          <a:pt x="0" y="0"/>
                        </a:moveTo>
                        <a:cubicBezTo>
                          <a:pt x="44228" y="-215"/>
                          <a:pt x="80304" y="6175"/>
                          <a:pt x="80712" y="13451"/>
                        </a:cubicBezTo>
                        <a:cubicBezTo>
                          <a:pt x="72076" y="140688"/>
                          <a:pt x="59672" y="427844"/>
                          <a:pt x="80712" y="605966"/>
                        </a:cubicBezTo>
                        <a:cubicBezTo>
                          <a:pt x="101752" y="784089"/>
                          <a:pt x="66581" y="895930"/>
                          <a:pt x="80712" y="1148173"/>
                        </a:cubicBezTo>
                        <a:cubicBezTo>
                          <a:pt x="94843" y="1400416"/>
                          <a:pt x="73309" y="1535988"/>
                          <a:pt x="80712" y="1690380"/>
                        </a:cubicBezTo>
                        <a:cubicBezTo>
                          <a:pt x="79182" y="1692881"/>
                          <a:pt x="118427" y="1697989"/>
                          <a:pt x="161424" y="1703831"/>
                        </a:cubicBezTo>
                        <a:cubicBezTo>
                          <a:pt x="116585" y="1703658"/>
                          <a:pt x="81524" y="1708532"/>
                          <a:pt x="80712" y="1717282"/>
                        </a:cubicBezTo>
                        <a:cubicBezTo>
                          <a:pt x="101300" y="1899907"/>
                          <a:pt x="66596" y="2016240"/>
                          <a:pt x="80712" y="2309797"/>
                        </a:cubicBezTo>
                        <a:cubicBezTo>
                          <a:pt x="94828" y="2603355"/>
                          <a:pt x="93207" y="2661434"/>
                          <a:pt x="80712" y="2835235"/>
                        </a:cubicBezTo>
                        <a:cubicBezTo>
                          <a:pt x="68217" y="3009036"/>
                          <a:pt x="72480" y="3199169"/>
                          <a:pt x="80712" y="3394212"/>
                        </a:cubicBezTo>
                        <a:cubicBezTo>
                          <a:pt x="87573" y="3407252"/>
                          <a:pt x="47916" y="3412635"/>
                          <a:pt x="0" y="3407663"/>
                        </a:cubicBezTo>
                        <a:cubicBezTo>
                          <a:pt x="-1569" y="3145950"/>
                          <a:pt x="22286" y="2953629"/>
                          <a:pt x="0" y="2760207"/>
                        </a:cubicBezTo>
                        <a:cubicBezTo>
                          <a:pt x="-22286" y="2566785"/>
                          <a:pt x="6103" y="2354180"/>
                          <a:pt x="0" y="2078674"/>
                        </a:cubicBezTo>
                        <a:cubicBezTo>
                          <a:pt x="-6103" y="1803168"/>
                          <a:pt x="-6651" y="1599588"/>
                          <a:pt x="0" y="1397142"/>
                        </a:cubicBezTo>
                        <a:cubicBezTo>
                          <a:pt x="6651" y="1194696"/>
                          <a:pt x="-24877" y="953864"/>
                          <a:pt x="0" y="715609"/>
                        </a:cubicBezTo>
                        <a:cubicBezTo>
                          <a:pt x="24877" y="477354"/>
                          <a:pt x="-1815" y="309371"/>
                          <a:pt x="0" y="0"/>
                        </a:cubicBezTo>
                        <a:close/>
                      </a:path>
                      <a:path w="161423" h="3407663" fill="none" extrusionOk="0">
                        <a:moveTo>
                          <a:pt x="0" y="0"/>
                        </a:moveTo>
                        <a:cubicBezTo>
                          <a:pt x="44392" y="692"/>
                          <a:pt x="80472" y="5299"/>
                          <a:pt x="80712" y="13451"/>
                        </a:cubicBezTo>
                        <a:cubicBezTo>
                          <a:pt x="57619" y="206266"/>
                          <a:pt x="88334" y="397783"/>
                          <a:pt x="80712" y="522119"/>
                        </a:cubicBezTo>
                        <a:cubicBezTo>
                          <a:pt x="73090" y="646455"/>
                          <a:pt x="79558" y="856421"/>
                          <a:pt x="80712" y="1047557"/>
                        </a:cubicBezTo>
                        <a:cubicBezTo>
                          <a:pt x="81866" y="1238693"/>
                          <a:pt x="87775" y="1556846"/>
                          <a:pt x="80712" y="1690380"/>
                        </a:cubicBezTo>
                        <a:cubicBezTo>
                          <a:pt x="79417" y="1697878"/>
                          <a:pt x="117934" y="1705982"/>
                          <a:pt x="161424" y="1703831"/>
                        </a:cubicBezTo>
                        <a:cubicBezTo>
                          <a:pt x="115883" y="1704340"/>
                          <a:pt x="80912" y="1708709"/>
                          <a:pt x="80712" y="1717282"/>
                        </a:cubicBezTo>
                        <a:cubicBezTo>
                          <a:pt x="82516" y="1910918"/>
                          <a:pt x="84717" y="2117087"/>
                          <a:pt x="80712" y="2225951"/>
                        </a:cubicBezTo>
                        <a:cubicBezTo>
                          <a:pt x="76707" y="2334815"/>
                          <a:pt x="68334" y="2510111"/>
                          <a:pt x="80712" y="2734620"/>
                        </a:cubicBezTo>
                        <a:cubicBezTo>
                          <a:pt x="93090" y="2959129"/>
                          <a:pt x="59704" y="3067575"/>
                          <a:pt x="80712" y="3394212"/>
                        </a:cubicBezTo>
                        <a:cubicBezTo>
                          <a:pt x="81995" y="3405963"/>
                          <a:pt x="46194" y="3407187"/>
                          <a:pt x="0" y="3407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9D37A8-DD87-ABC7-D7C6-C7F378061BE4}"/>
              </a:ext>
            </a:extLst>
          </p:cNvPr>
          <p:cNvSpPr txBox="1"/>
          <p:nvPr/>
        </p:nvSpPr>
        <p:spPr>
          <a:xfrm>
            <a:off x="1702960" y="3245850"/>
            <a:ext cx="2159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Neighbourhood Alert User Data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CD1192AA-6987-8FF3-7A0E-D803B93CCE4B}"/>
              </a:ext>
            </a:extLst>
          </p:cNvPr>
          <p:cNvSpPr/>
          <p:nvPr/>
        </p:nvSpPr>
        <p:spPr>
          <a:xfrm rot="16200000">
            <a:off x="4321224" y="3242070"/>
            <a:ext cx="371675" cy="818979"/>
          </a:xfrm>
          <a:prstGeom prst="rightBrace">
            <a:avLst>
              <a:gd name="adj1" fmla="val 36515"/>
              <a:gd name="adj2" fmla="val 50000"/>
            </a:avLst>
          </a:prstGeom>
          <a:ln w="15875" cap="rnd" cmpd="sng">
            <a:solidFill>
              <a:srgbClr val="F18C5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605966 h 3407663"/>
                      <a:gd name="connsiteX3" fmla="*/ 80712 w 161423"/>
                      <a:gd name="connsiteY3" fmla="*/ 1148173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309797 h 3407663"/>
                      <a:gd name="connsiteX8" fmla="*/ 80712 w 161423"/>
                      <a:gd name="connsiteY8" fmla="*/ 2835235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  <a:gd name="connsiteX11" fmla="*/ 0 w 161423"/>
                      <a:gd name="connsiteY11" fmla="*/ 2760207 h 3407663"/>
                      <a:gd name="connsiteX12" fmla="*/ 0 w 161423"/>
                      <a:gd name="connsiteY12" fmla="*/ 2078674 h 3407663"/>
                      <a:gd name="connsiteX13" fmla="*/ 0 w 161423"/>
                      <a:gd name="connsiteY13" fmla="*/ 1397142 h 3407663"/>
                      <a:gd name="connsiteX14" fmla="*/ 0 w 161423"/>
                      <a:gd name="connsiteY14" fmla="*/ 715609 h 3407663"/>
                      <a:gd name="connsiteX15" fmla="*/ 0 w 161423"/>
                      <a:gd name="connsiteY15" fmla="*/ 0 h 3407663"/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522119 h 3407663"/>
                      <a:gd name="connsiteX3" fmla="*/ 80712 w 161423"/>
                      <a:gd name="connsiteY3" fmla="*/ 1047557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225951 h 3407663"/>
                      <a:gd name="connsiteX8" fmla="*/ 80712 w 161423"/>
                      <a:gd name="connsiteY8" fmla="*/ 2734620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1423" h="3407663" stroke="0" extrusionOk="0">
                        <a:moveTo>
                          <a:pt x="0" y="0"/>
                        </a:moveTo>
                        <a:cubicBezTo>
                          <a:pt x="44228" y="-215"/>
                          <a:pt x="80304" y="6175"/>
                          <a:pt x="80712" y="13451"/>
                        </a:cubicBezTo>
                        <a:cubicBezTo>
                          <a:pt x="72076" y="140688"/>
                          <a:pt x="59672" y="427844"/>
                          <a:pt x="80712" y="605966"/>
                        </a:cubicBezTo>
                        <a:cubicBezTo>
                          <a:pt x="101752" y="784089"/>
                          <a:pt x="66581" y="895930"/>
                          <a:pt x="80712" y="1148173"/>
                        </a:cubicBezTo>
                        <a:cubicBezTo>
                          <a:pt x="94843" y="1400416"/>
                          <a:pt x="73309" y="1535988"/>
                          <a:pt x="80712" y="1690380"/>
                        </a:cubicBezTo>
                        <a:cubicBezTo>
                          <a:pt x="79182" y="1692881"/>
                          <a:pt x="118427" y="1697989"/>
                          <a:pt x="161424" y="1703831"/>
                        </a:cubicBezTo>
                        <a:cubicBezTo>
                          <a:pt x="116585" y="1703658"/>
                          <a:pt x="81524" y="1708532"/>
                          <a:pt x="80712" y="1717282"/>
                        </a:cubicBezTo>
                        <a:cubicBezTo>
                          <a:pt x="101300" y="1899907"/>
                          <a:pt x="66596" y="2016240"/>
                          <a:pt x="80712" y="2309797"/>
                        </a:cubicBezTo>
                        <a:cubicBezTo>
                          <a:pt x="94828" y="2603355"/>
                          <a:pt x="93207" y="2661434"/>
                          <a:pt x="80712" y="2835235"/>
                        </a:cubicBezTo>
                        <a:cubicBezTo>
                          <a:pt x="68217" y="3009036"/>
                          <a:pt x="72480" y="3199169"/>
                          <a:pt x="80712" y="3394212"/>
                        </a:cubicBezTo>
                        <a:cubicBezTo>
                          <a:pt x="87573" y="3407252"/>
                          <a:pt x="47916" y="3412635"/>
                          <a:pt x="0" y="3407663"/>
                        </a:cubicBezTo>
                        <a:cubicBezTo>
                          <a:pt x="-1569" y="3145950"/>
                          <a:pt x="22286" y="2953629"/>
                          <a:pt x="0" y="2760207"/>
                        </a:cubicBezTo>
                        <a:cubicBezTo>
                          <a:pt x="-22286" y="2566785"/>
                          <a:pt x="6103" y="2354180"/>
                          <a:pt x="0" y="2078674"/>
                        </a:cubicBezTo>
                        <a:cubicBezTo>
                          <a:pt x="-6103" y="1803168"/>
                          <a:pt x="-6651" y="1599588"/>
                          <a:pt x="0" y="1397142"/>
                        </a:cubicBezTo>
                        <a:cubicBezTo>
                          <a:pt x="6651" y="1194696"/>
                          <a:pt x="-24877" y="953864"/>
                          <a:pt x="0" y="715609"/>
                        </a:cubicBezTo>
                        <a:cubicBezTo>
                          <a:pt x="24877" y="477354"/>
                          <a:pt x="-1815" y="309371"/>
                          <a:pt x="0" y="0"/>
                        </a:cubicBezTo>
                        <a:close/>
                      </a:path>
                      <a:path w="161423" h="3407663" fill="none" extrusionOk="0">
                        <a:moveTo>
                          <a:pt x="0" y="0"/>
                        </a:moveTo>
                        <a:cubicBezTo>
                          <a:pt x="44392" y="692"/>
                          <a:pt x="80472" y="5299"/>
                          <a:pt x="80712" y="13451"/>
                        </a:cubicBezTo>
                        <a:cubicBezTo>
                          <a:pt x="57619" y="206266"/>
                          <a:pt x="88334" y="397783"/>
                          <a:pt x="80712" y="522119"/>
                        </a:cubicBezTo>
                        <a:cubicBezTo>
                          <a:pt x="73090" y="646455"/>
                          <a:pt x="79558" y="856421"/>
                          <a:pt x="80712" y="1047557"/>
                        </a:cubicBezTo>
                        <a:cubicBezTo>
                          <a:pt x="81866" y="1238693"/>
                          <a:pt x="87775" y="1556846"/>
                          <a:pt x="80712" y="1690380"/>
                        </a:cubicBezTo>
                        <a:cubicBezTo>
                          <a:pt x="79417" y="1697878"/>
                          <a:pt x="117934" y="1705982"/>
                          <a:pt x="161424" y="1703831"/>
                        </a:cubicBezTo>
                        <a:cubicBezTo>
                          <a:pt x="115883" y="1704340"/>
                          <a:pt x="80912" y="1708709"/>
                          <a:pt x="80712" y="1717282"/>
                        </a:cubicBezTo>
                        <a:cubicBezTo>
                          <a:pt x="82516" y="1910918"/>
                          <a:pt x="84717" y="2117087"/>
                          <a:pt x="80712" y="2225951"/>
                        </a:cubicBezTo>
                        <a:cubicBezTo>
                          <a:pt x="76707" y="2334815"/>
                          <a:pt x="68334" y="2510111"/>
                          <a:pt x="80712" y="2734620"/>
                        </a:cubicBezTo>
                        <a:cubicBezTo>
                          <a:pt x="93090" y="2959129"/>
                          <a:pt x="59704" y="3067575"/>
                          <a:pt x="80712" y="3394212"/>
                        </a:cubicBezTo>
                        <a:cubicBezTo>
                          <a:pt x="81995" y="3405963"/>
                          <a:pt x="46194" y="3407187"/>
                          <a:pt x="0" y="3407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513F1D-0A46-D32A-B4D1-B575F0A987F3}"/>
              </a:ext>
            </a:extLst>
          </p:cNvPr>
          <p:cNvSpPr txBox="1"/>
          <p:nvPr/>
        </p:nvSpPr>
        <p:spPr>
          <a:xfrm>
            <a:off x="4050792" y="3248064"/>
            <a:ext cx="882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Police Data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13A0E0-9831-BA50-7993-A38636C33F07}"/>
              </a:ext>
            </a:extLst>
          </p:cNvPr>
          <p:cNvSpPr txBox="1"/>
          <p:nvPr/>
        </p:nvSpPr>
        <p:spPr>
          <a:xfrm>
            <a:off x="4899947" y="3245850"/>
            <a:ext cx="143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Third Party Datasets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24932-1BCD-E4D6-16EB-474D7B02F8C3}"/>
              </a:ext>
            </a:extLst>
          </p:cNvPr>
          <p:cNvSpPr txBox="1"/>
          <p:nvPr/>
        </p:nvSpPr>
        <p:spPr>
          <a:xfrm>
            <a:off x="6511618" y="3243592"/>
            <a:ext cx="1877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Visualise, Quantify &amp; Verify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3E6C205D-7321-95E7-B399-29010FD453A8}"/>
              </a:ext>
            </a:extLst>
          </p:cNvPr>
          <p:cNvSpPr/>
          <p:nvPr/>
        </p:nvSpPr>
        <p:spPr>
          <a:xfrm rot="16200000">
            <a:off x="9474058" y="2684014"/>
            <a:ext cx="371673" cy="1937494"/>
          </a:xfrm>
          <a:prstGeom prst="rightBrace">
            <a:avLst>
              <a:gd name="adj1" fmla="val 36515"/>
              <a:gd name="adj2" fmla="val 50000"/>
            </a:avLst>
          </a:prstGeom>
          <a:ln w="15875" cap="rnd" cmpd="sng">
            <a:solidFill>
              <a:srgbClr val="F18C5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605966 h 3407663"/>
                      <a:gd name="connsiteX3" fmla="*/ 80712 w 161423"/>
                      <a:gd name="connsiteY3" fmla="*/ 1148173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309797 h 3407663"/>
                      <a:gd name="connsiteX8" fmla="*/ 80712 w 161423"/>
                      <a:gd name="connsiteY8" fmla="*/ 2835235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  <a:gd name="connsiteX11" fmla="*/ 0 w 161423"/>
                      <a:gd name="connsiteY11" fmla="*/ 2760207 h 3407663"/>
                      <a:gd name="connsiteX12" fmla="*/ 0 w 161423"/>
                      <a:gd name="connsiteY12" fmla="*/ 2078674 h 3407663"/>
                      <a:gd name="connsiteX13" fmla="*/ 0 w 161423"/>
                      <a:gd name="connsiteY13" fmla="*/ 1397142 h 3407663"/>
                      <a:gd name="connsiteX14" fmla="*/ 0 w 161423"/>
                      <a:gd name="connsiteY14" fmla="*/ 715609 h 3407663"/>
                      <a:gd name="connsiteX15" fmla="*/ 0 w 161423"/>
                      <a:gd name="connsiteY15" fmla="*/ 0 h 3407663"/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522119 h 3407663"/>
                      <a:gd name="connsiteX3" fmla="*/ 80712 w 161423"/>
                      <a:gd name="connsiteY3" fmla="*/ 1047557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225951 h 3407663"/>
                      <a:gd name="connsiteX8" fmla="*/ 80712 w 161423"/>
                      <a:gd name="connsiteY8" fmla="*/ 2734620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1423" h="3407663" stroke="0" extrusionOk="0">
                        <a:moveTo>
                          <a:pt x="0" y="0"/>
                        </a:moveTo>
                        <a:cubicBezTo>
                          <a:pt x="44228" y="-215"/>
                          <a:pt x="80304" y="6175"/>
                          <a:pt x="80712" y="13451"/>
                        </a:cubicBezTo>
                        <a:cubicBezTo>
                          <a:pt x="72076" y="140688"/>
                          <a:pt x="59672" y="427844"/>
                          <a:pt x="80712" y="605966"/>
                        </a:cubicBezTo>
                        <a:cubicBezTo>
                          <a:pt x="101752" y="784089"/>
                          <a:pt x="66581" y="895930"/>
                          <a:pt x="80712" y="1148173"/>
                        </a:cubicBezTo>
                        <a:cubicBezTo>
                          <a:pt x="94843" y="1400416"/>
                          <a:pt x="73309" y="1535988"/>
                          <a:pt x="80712" y="1690380"/>
                        </a:cubicBezTo>
                        <a:cubicBezTo>
                          <a:pt x="79182" y="1692881"/>
                          <a:pt x="118427" y="1697989"/>
                          <a:pt x="161424" y="1703831"/>
                        </a:cubicBezTo>
                        <a:cubicBezTo>
                          <a:pt x="116585" y="1703658"/>
                          <a:pt x="81524" y="1708532"/>
                          <a:pt x="80712" y="1717282"/>
                        </a:cubicBezTo>
                        <a:cubicBezTo>
                          <a:pt x="101300" y="1899907"/>
                          <a:pt x="66596" y="2016240"/>
                          <a:pt x="80712" y="2309797"/>
                        </a:cubicBezTo>
                        <a:cubicBezTo>
                          <a:pt x="94828" y="2603355"/>
                          <a:pt x="93207" y="2661434"/>
                          <a:pt x="80712" y="2835235"/>
                        </a:cubicBezTo>
                        <a:cubicBezTo>
                          <a:pt x="68217" y="3009036"/>
                          <a:pt x="72480" y="3199169"/>
                          <a:pt x="80712" y="3394212"/>
                        </a:cubicBezTo>
                        <a:cubicBezTo>
                          <a:pt x="87573" y="3407252"/>
                          <a:pt x="47916" y="3412635"/>
                          <a:pt x="0" y="3407663"/>
                        </a:cubicBezTo>
                        <a:cubicBezTo>
                          <a:pt x="-1569" y="3145950"/>
                          <a:pt x="22286" y="2953629"/>
                          <a:pt x="0" y="2760207"/>
                        </a:cubicBezTo>
                        <a:cubicBezTo>
                          <a:pt x="-22286" y="2566785"/>
                          <a:pt x="6103" y="2354180"/>
                          <a:pt x="0" y="2078674"/>
                        </a:cubicBezTo>
                        <a:cubicBezTo>
                          <a:pt x="-6103" y="1803168"/>
                          <a:pt x="-6651" y="1599588"/>
                          <a:pt x="0" y="1397142"/>
                        </a:cubicBezTo>
                        <a:cubicBezTo>
                          <a:pt x="6651" y="1194696"/>
                          <a:pt x="-24877" y="953864"/>
                          <a:pt x="0" y="715609"/>
                        </a:cubicBezTo>
                        <a:cubicBezTo>
                          <a:pt x="24877" y="477354"/>
                          <a:pt x="-1815" y="309371"/>
                          <a:pt x="0" y="0"/>
                        </a:cubicBezTo>
                        <a:close/>
                      </a:path>
                      <a:path w="161423" h="3407663" fill="none" extrusionOk="0">
                        <a:moveTo>
                          <a:pt x="0" y="0"/>
                        </a:moveTo>
                        <a:cubicBezTo>
                          <a:pt x="44392" y="692"/>
                          <a:pt x="80472" y="5299"/>
                          <a:pt x="80712" y="13451"/>
                        </a:cubicBezTo>
                        <a:cubicBezTo>
                          <a:pt x="57619" y="206266"/>
                          <a:pt x="88334" y="397783"/>
                          <a:pt x="80712" y="522119"/>
                        </a:cubicBezTo>
                        <a:cubicBezTo>
                          <a:pt x="73090" y="646455"/>
                          <a:pt x="79558" y="856421"/>
                          <a:pt x="80712" y="1047557"/>
                        </a:cubicBezTo>
                        <a:cubicBezTo>
                          <a:pt x="81866" y="1238693"/>
                          <a:pt x="87775" y="1556846"/>
                          <a:pt x="80712" y="1690380"/>
                        </a:cubicBezTo>
                        <a:cubicBezTo>
                          <a:pt x="79417" y="1697878"/>
                          <a:pt x="117934" y="1705982"/>
                          <a:pt x="161424" y="1703831"/>
                        </a:cubicBezTo>
                        <a:cubicBezTo>
                          <a:pt x="115883" y="1704340"/>
                          <a:pt x="80912" y="1708709"/>
                          <a:pt x="80712" y="1717282"/>
                        </a:cubicBezTo>
                        <a:cubicBezTo>
                          <a:pt x="82516" y="1910918"/>
                          <a:pt x="84717" y="2117087"/>
                          <a:pt x="80712" y="2225951"/>
                        </a:cubicBezTo>
                        <a:cubicBezTo>
                          <a:pt x="76707" y="2334815"/>
                          <a:pt x="68334" y="2510111"/>
                          <a:pt x="80712" y="2734620"/>
                        </a:cubicBezTo>
                        <a:cubicBezTo>
                          <a:pt x="93090" y="2959129"/>
                          <a:pt x="59704" y="3067575"/>
                          <a:pt x="80712" y="3394212"/>
                        </a:cubicBezTo>
                        <a:cubicBezTo>
                          <a:pt x="81995" y="3405963"/>
                          <a:pt x="46194" y="3407187"/>
                          <a:pt x="0" y="3407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4E236A-96BB-37C9-9A5B-A57ABA590014}"/>
              </a:ext>
            </a:extLst>
          </p:cNvPr>
          <p:cNvSpPr txBox="1"/>
          <p:nvPr/>
        </p:nvSpPr>
        <p:spPr>
          <a:xfrm>
            <a:off x="8691148" y="3240432"/>
            <a:ext cx="1554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Save &amp; Operationalize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483DCF3F-E55A-A252-B2E3-348BD8F65DA5}"/>
              </a:ext>
            </a:extLst>
          </p:cNvPr>
          <p:cNvSpPr/>
          <p:nvPr/>
        </p:nvSpPr>
        <p:spPr>
          <a:xfrm rot="16200000">
            <a:off x="1038002" y="3392356"/>
            <a:ext cx="371675" cy="504908"/>
          </a:xfrm>
          <a:prstGeom prst="rightBrace">
            <a:avLst>
              <a:gd name="adj1" fmla="val 32892"/>
              <a:gd name="adj2" fmla="val 48425"/>
            </a:avLst>
          </a:prstGeom>
          <a:ln w="15875" cap="rnd" cmpd="sng">
            <a:solidFill>
              <a:srgbClr val="F18C5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605966 h 3407663"/>
                      <a:gd name="connsiteX3" fmla="*/ 80712 w 161423"/>
                      <a:gd name="connsiteY3" fmla="*/ 1148173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309797 h 3407663"/>
                      <a:gd name="connsiteX8" fmla="*/ 80712 w 161423"/>
                      <a:gd name="connsiteY8" fmla="*/ 2835235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  <a:gd name="connsiteX11" fmla="*/ 0 w 161423"/>
                      <a:gd name="connsiteY11" fmla="*/ 2760207 h 3407663"/>
                      <a:gd name="connsiteX12" fmla="*/ 0 w 161423"/>
                      <a:gd name="connsiteY12" fmla="*/ 2078674 h 3407663"/>
                      <a:gd name="connsiteX13" fmla="*/ 0 w 161423"/>
                      <a:gd name="connsiteY13" fmla="*/ 1397142 h 3407663"/>
                      <a:gd name="connsiteX14" fmla="*/ 0 w 161423"/>
                      <a:gd name="connsiteY14" fmla="*/ 715609 h 3407663"/>
                      <a:gd name="connsiteX15" fmla="*/ 0 w 161423"/>
                      <a:gd name="connsiteY15" fmla="*/ 0 h 3407663"/>
                      <a:gd name="connsiteX0" fmla="*/ 0 w 161423"/>
                      <a:gd name="connsiteY0" fmla="*/ 0 h 3407663"/>
                      <a:gd name="connsiteX1" fmla="*/ 80712 w 161423"/>
                      <a:gd name="connsiteY1" fmla="*/ 13451 h 3407663"/>
                      <a:gd name="connsiteX2" fmla="*/ 80712 w 161423"/>
                      <a:gd name="connsiteY2" fmla="*/ 522119 h 3407663"/>
                      <a:gd name="connsiteX3" fmla="*/ 80712 w 161423"/>
                      <a:gd name="connsiteY3" fmla="*/ 1047557 h 3407663"/>
                      <a:gd name="connsiteX4" fmla="*/ 80712 w 161423"/>
                      <a:gd name="connsiteY4" fmla="*/ 1690380 h 3407663"/>
                      <a:gd name="connsiteX5" fmla="*/ 161424 w 161423"/>
                      <a:gd name="connsiteY5" fmla="*/ 1703831 h 3407663"/>
                      <a:gd name="connsiteX6" fmla="*/ 80712 w 161423"/>
                      <a:gd name="connsiteY6" fmla="*/ 1717282 h 3407663"/>
                      <a:gd name="connsiteX7" fmla="*/ 80712 w 161423"/>
                      <a:gd name="connsiteY7" fmla="*/ 2225951 h 3407663"/>
                      <a:gd name="connsiteX8" fmla="*/ 80712 w 161423"/>
                      <a:gd name="connsiteY8" fmla="*/ 2734620 h 3407663"/>
                      <a:gd name="connsiteX9" fmla="*/ 80712 w 161423"/>
                      <a:gd name="connsiteY9" fmla="*/ 3394212 h 3407663"/>
                      <a:gd name="connsiteX10" fmla="*/ 0 w 161423"/>
                      <a:gd name="connsiteY10" fmla="*/ 3407663 h 3407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1423" h="3407663" stroke="0" extrusionOk="0">
                        <a:moveTo>
                          <a:pt x="0" y="0"/>
                        </a:moveTo>
                        <a:cubicBezTo>
                          <a:pt x="44228" y="-215"/>
                          <a:pt x="80304" y="6175"/>
                          <a:pt x="80712" y="13451"/>
                        </a:cubicBezTo>
                        <a:cubicBezTo>
                          <a:pt x="72076" y="140688"/>
                          <a:pt x="59672" y="427844"/>
                          <a:pt x="80712" y="605966"/>
                        </a:cubicBezTo>
                        <a:cubicBezTo>
                          <a:pt x="101752" y="784089"/>
                          <a:pt x="66581" y="895930"/>
                          <a:pt x="80712" y="1148173"/>
                        </a:cubicBezTo>
                        <a:cubicBezTo>
                          <a:pt x="94843" y="1400416"/>
                          <a:pt x="73309" y="1535988"/>
                          <a:pt x="80712" y="1690380"/>
                        </a:cubicBezTo>
                        <a:cubicBezTo>
                          <a:pt x="79182" y="1692881"/>
                          <a:pt x="118427" y="1697989"/>
                          <a:pt x="161424" y="1703831"/>
                        </a:cubicBezTo>
                        <a:cubicBezTo>
                          <a:pt x="116585" y="1703658"/>
                          <a:pt x="81524" y="1708532"/>
                          <a:pt x="80712" y="1717282"/>
                        </a:cubicBezTo>
                        <a:cubicBezTo>
                          <a:pt x="101300" y="1899907"/>
                          <a:pt x="66596" y="2016240"/>
                          <a:pt x="80712" y="2309797"/>
                        </a:cubicBezTo>
                        <a:cubicBezTo>
                          <a:pt x="94828" y="2603355"/>
                          <a:pt x="93207" y="2661434"/>
                          <a:pt x="80712" y="2835235"/>
                        </a:cubicBezTo>
                        <a:cubicBezTo>
                          <a:pt x="68217" y="3009036"/>
                          <a:pt x="72480" y="3199169"/>
                          <a:pt x="80712" y="3394212"/>
                        </a:cubicBezTo>
                        <a:cubicBezTo>
                          <a:pt x="87573" y="3407252"/>
                          <a:pt x="47916" y="3412635"/>
                          <a:pt x="0" y="3407663"/>
                        </a:cubicBezTo>
                        <a:cubicBezTo>
                          <a:pt x="-1569" y="3145950"/>
                          <a:pt x="22286" y="2953629"/>
                          <a:pt x="0" y="2760207"/>
                        </a:cubicBezTo>
                        <a:cubicBezTo>
                          <a:pt x="-22286" y="2566785"/>
                          <a:pt x="6103" y="2354180"/>
                          <a:pt x="0" y="2078674"/>
                        </a:cubicBezTo>
                        <a:cubicBezTo>
                          <a:pt x="-6103" y="1803168"/>
                          <a:pt x="-6651" y="1599588"/>
                          <a:pt x="0" y="1397142"/>
                        </a:cubicBezTo>
                        <a:cubicBezTo>
                          <a:pt x="6651" y="1194696"/>
                          <a:pt x="-24877" y="953864"/>
                          <a:pt x="0" y="715609"/>
                        </a:cubicBezTo>
                        <a:cubicBezTo>
                          <a:pt x="24877" y="477354"/>
                          <a:pt x="-1815" y="309371"/>
                          <a:pt x="0" y="0"/>
                        </a:cubicBezTo>
                        <a:close/>
                      </a:path>
                      <a:path w="161423" h="3407663" fill="none" extrusionOk="0">
                        <a:moveTo>
                          <a:pt x="0" y="0"/>
                        </a:moveTo>
                        <a:cubicBezTo>
                          <a:pt x="44392" y="692"/>
                          <a:pt x="80472" y="5299"/>
                          <a:pt x="80712" y="13451"/>
                        </a:cubicBezTo>
                        <a:cubicBezTo>
                          <a:pt x="57619" y="206266"/>
                          <a:pt x="88334" y="397783"/>
                          <a:pt x="80712" y="522119"/>
                        </a:cubicBezTo>
                        <a:cubicBezTo>
                          <a:pt x="73090" y="646455"/>
                          <a:pt x="79558" y="856421"/>
                          <a:pt x="80712" y="1047557"/>
                        </a:cubicBezTo>
                        <a:cubicBezTo>
                          <a:pt x="81866" y="1238693"/>
                          <a:pt x="87775" y="1556846"/>
                          <a:pt x="80712" y="1690380"/>
                        </a:cubicBezTo>
                        <a:cubicBezTo>
                          <a:pt x="79417" y="1697878"/>
                          <a:pt x="117934" y="1705982"/>
                          <a:pt x="161424" y="1703831"/>
                        </a:cubicBezTo>
                        <a:cubicBezTo>
                          <a:pt x="115883" y="1704340"/>
                          <a:pt x="80912" y="1708709"/>
                          <a:pt x="80712" y="1717282"/>
                        </a:cubicBezTo>
                        <a:cubicBezTo>
                          <a:pt x="82516" y="1910918"/>
                          <a:pt x="84717" y="2117087"/>
                          <a:pt x="80712" y="2225951"/>
                        </a:cubicBezTo>
                        <a:cubicBezTo>
                          <a:pt x="76707" y="2334815"/>
                          <a:pt x="68334" y="2510111"/>
                          <a:pt x="80712" y="2734620"/>
                        </a:cubicBezTo>
                        <a:cubicBezTo>
                          <a:pt x="93090" y="2959129"/>
                          <a:pt x="59704" y="3067575"/>
                          <a:pt x="80712" y="3394212"/>
                        </a:cubicBezTo>
                        <a:cubicBezTo>
                          <a:pt x="81995" y="3405963"/>
                          <a:pt x="46194" y="3407187"/>
                          <a:pt x="0" y="3407663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D1E0FD-14FB-F359-4B2F-6625C52766EC}"/>
              </a:ext>
            </a:extLst>
          </p:cNvPr>
          <p:cNvSpPr txBox="1"/>
          <p:nvPr/>
        </p:nvSpPr>
        <p:spPr>
          <a:xfrm>
            <a:off x="906351" y="3240388"/>
            <a:ext cx="677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Localise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2AE57326-106C-3CFF-C751-F9BBE7976A11}"/>
              </a:ext>
            </a:extLst>
          </p:cNvPr>
          <p:cNvSpPr/>
          <p:nvPr/>
        </p:nvSpPr>
        <p:spPr>
          <a:xfrm>
            <a:off x="823724" y="4041069"/>
            <a:ext cx="10143601" cy="484632"/>
          </a:xfrm>
          <a:prstGeom prst="rightArrow">
            <a:avLst/>
          </a:prstGeom>
          <a:solidFill>
            <a:srgbClr val="F18C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9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F1711-EA96-07BD-B03E-562BC0A2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65" y="502920"/>
            <a:ext cx="1484807" cy="146304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Area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C03EAC-3DE4-6017-88A9-31B62A58B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0936" y="3260704"/>
            <a:ext cx="10917936" cy="20198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F41D5F-D0E4-CC7E-9731-A33FBFF0D59E}"/>
              </a:ext>
            </a:extLst>
          </p:cNvPr>
          <p:cNvGrpSpPr/>
          <p:nvPr/>
        </p:nvGrpSpPr>
        <p:grpSpPr>
          <a:xfrm>
            <a:off x="630936" y="776829"/>
            <a:ext cx="910473" cy="915221"/>
            <a:chOff x="4066371" y="497289"/>
            <a:chExt cx="1288312" cy="12950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C941AF1-9F9C-61B0-C8FE-707613E83AA8}"/>
                </a:ext>
              </a:extLst>
            </p:cNvPr>
            <p:cNvSpPr/>
            <p:nvPr/>
          </p:nvSpPr>
          <p:spPr>
            <a:xfrm>
              <a:off x="4066371" y="497289"/>
              <a:ext cx="1288312" cy="1295031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 descr="Compass with solid fill">
              <a:extLst>
                <a:ext uri="{FF2B5EF4-FFF2-40B4-BE49-F238E27FC236}">
                  <a16:creationId xmlns:a16="http://schemas.microsoft.com/office/drawing/2014/main" id="{BFB4125C-8A00-01CD-809A-B6BE20954435}"/>
                </a:ext>
              </a:extLst>
            </p:cNvPr>
            <p:cNvSpPr/>
            <p:nvPr/>
          </p:nvSpPr>
          <p:spPr>
            <a:xfrm>
              <a:off x="4117599" y="497289"/>
              <a:ext cx="1185856" cy="129503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-3000" r="-3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4C001EF-4A54-970D-8F58-33767D3BDF3B}"/>
              </a:ext>
            </a:extLst>
          </p:cNvPr>
          <p:cNvSpPr/>
          <p:nvPr/>
        </p:nvSpPr>
        <p:spPr>
          <a:xfrm>
            <a:off x="1291517" y="3706879"/>
            <a:ext cx="10174072" cy="41613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34A16-8F55-A4B3-70D2-E331CC4A7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572" y="312633"/>
            <a:ext cx="158531" cy="22539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9948C3-EF0E-BAF8-D6EA-5D705F1ADF0B}"/>
              </a:ext>
            </a:extLst>
          </p:cNvPr>
          <p:cNvSpPr/>
          <p:nvPr/>
        </p:nvSpPr>
        <p:spPr>
          <a:xfrm>
            <a:off x="4128489" y="312633"/>
            <a:ext cx="372330" cy="1965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742D-570A-A41B-9824-3BC48B0B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716" y="359404"/>
            <a:ext cx="8093156" cy="22539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Select any area to focus on and explore.  From a hyper-local ward to a division, BCU, sector or any area already uploaded to your Alert system.</a:t>
            </a:r>
          </a:p>
          <a:p>
            <a:pPr marL="0" indent="0">
              <a:buNone/>
            </a:pPr>
            <a:r>
              <a:rPr lang="en-GB" sz="2200" dirty="0"/>
              <a:t>The starting point on the simple tab structure enables any area to be found and focused on.  This localises the results to keep the targeting relevant and accurate.</a:t>
            </a:r>
          </a:p>
        </p:txBody>
      </p:sp>
    </p:spTree>
    <p:extLst>
      <p:ext uri="{BB962C8B-B14F-4D97-AF65-F5344CB8AC3E}">
        <p14:creationId xmlns:p14="http://schemas.microsoft.com/office/powerpoint/2010/main" val="177809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1A1A-EE30-F4E1-9A29-0FE525F8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07" y="847118"/>
            <a:ext cx="4433688" cy="838416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Information Sources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FDC378-A0F3-A1BF-B388-429AF8BDB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942098"/>
              </p:ext>
            </p:extLst>
          </p:nvPr>
        </p:nvGraphicFramePr>
        <p:xfrm>
          <a:off x="693362" y="2078096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58B45A0-13E4-554F-8A37-50E232EA1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284" y="1750344"/>
            <a:ext cx="4612341" cy="1981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C85EB77-913D-52EC-9447-87BB512D077F}"/>
              </a:ext>
            </a:extLst>
          </p:cNvPr>
          <p:cNvGrpSpPr/>
          <p:nvPr/>
        </p:nvGrpSpPr>
        <p:grpSpPr>
          <a:xfrm>
            <a:off x="609759" y="744873"/>
            <a:ext cx="842723" cy="847118"/>
            <a:chOff x="4161905" y="0"/>
            <a:chExt cx="1288312" cy="129503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C339462-DC9C-7943-9215-466CE4B338C0}"/>
                </a:ext>
              </a:extLst>
            </p:cNvPr>
            <p:cNvSpPr/>
            <p:nvPr/>
          </p:nvSpPr>
          <p:spPr>
            <a:xfrm>
              <a:off x="4161905" y="0"/>
              <a:ext cx="1288312" cy="1295031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Oval 12" descr="Server with solid fill">
              <a:extLst>
                <a:ext uri="{FF2B5EF4-FFF2-40B4-BE49-F238E27FC236}">
                  <a16:creationId xmlns:a16="http://schemas.microsoft.com/office/drawing/2014/main" id="{656E06B8-EF9D-ADC1-848B-83531B28772B}"/>
                </a:ext>
              </a:extLst>
            </p:cNvPr>
            <p:cNvSpPr/>
            <p:nvPr/>
          </p:nvSpPr>
          <p:spPr>
            <a:xfrm>
              <a:off x="4204559" y="0"/>
              <a:ext cx="1203004" cy="1295031"/>
            </a:xfrm>
            <a:prstGeom prst="ellipse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67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6C94EA7F-F345-47E2-95B2-C6F32CAC0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graphicEl>
                                              <a:dgm id="{6C94EA7F-F345-47E2-95B2-C6F32CAC0EB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5A013D01-FF73-4843-8BD5-F8A4884FD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>
                                            <p:graphicEl>
                                              <a:dgm id="{5A013D01-FF73-4843-8BD5-F8A4884FD98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6FD3B376-B86C-4104-9360-BC8403E4E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>
                                            <p:graphicEl>
                                              <a:dgm id="{6FD3B376-B86C-4104-9360-BC8403E4E7C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C887C25C-57B8-4843-8F9F-07B34D4E1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>
                                            <p:graphicEl>
                                              <a:dgm id="{C887C25C-57B8-4843-8F9F-07B34D4E13B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>
                                            <p:graphicEl>
                                              <a:dgm id="{11F1847E-0BB8-447F-B2C5-F45D949F7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>
                                            <p:graphicEl>
                                              <a:dgm id="{11F1847E-0BB8-447F-B2C5-F45D949F7F2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3BFCD70-3E9D-442F-9901-B15DEEB82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>
                                            <p:graphicEl>
                                              <a:dgm id="{83BFCD70-3E9D-442F-9901-B15DEEB82EB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>
                                            <p:graphicEl>
                                              <a:dgm id="{34691CF3-C763-42A8-88E9-F059365F9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>
                                            <p:graphicEl>
                                              <a:dgm id="{34691CF3-C763-42A8-88E9-F059365F941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3853AC3-AA4A-4656-A298-A978A0B4EF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graphicEl>
                                              <a:dgm id="{F3853AC3-AA4A-4656-A298-A978A0B4EF5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29B3713-5000-461B-9986-5B4428EC2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>
                                            <p:graphicEl>
                                              <a:dgm id="{929B3713-5000-461B-9986-5B4428EC21E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347C67E-54D5-456A-B8DA-BEF4EBAB4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>
                                            <p:graphicEl>
                                              <a:dgm id="{8347C67E-54D5-456A-B8DA-BEF4EBAB482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BD653082-ECD2-4055-B333-3E8B4429B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>
                                            <p:graphicEl>
                                              <a:dgm id="{BD653082-ECD2-4055-B333-3E8B4429BE4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F27A319C-FE01-4433-8D09-19831C07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>
                                            <p:graphicEl>
                                              <a:dgm id="{F27A319C-FE01-4433-8D09-19831C07EAB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61C6316-91E3-442F-972D-4D866D941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>
                                            <p:graphicEl>
                                              <a:dgm id="{961C6316-91E3-442F-972D-4D866D941FA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6A61D63E-E716-4F31-9651-441EA4F8A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">
                                            <p:graphicEl>
                                              <a:dgm id="{6A61D63E-E716-4F31-9651-441EA4F8A8E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">
                                            <p:graphicEl>
                                              <a:dgm id="{20B8A13A-820E-41E6-A446-F0C85EA55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">
                                            <p:graphicEl>
                                              <a:dgm id="{20B8A13A-820E-41E6-A446-F0C85EA5575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>
                                            <p:graphicEl>
                                              <a:dgm id="{5B0C0A46-8343-4005-BC82-B4692C6D3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>
                                            <p:graphicEl>
                                              <a:dgm id="{5B0C0A46-8343-4005-BC82-B4692C6D33B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>
                                            <p:graphicEl>
                                              <a:dgm id="{E5589B2B-8FEE-4E66-88A2-5F0F726F1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>
                                            <p:graphicEl>
                                              <a:dgm id="{E5589B2B-8FEE-4E66-88A2-5F0F726F154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E39DE8D-DB2B-405B-AAB6-A59377E1C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>
                                            <p:graphicEl>
                                              <a:dgm id="{7E39DE8D-DB2B-405B-AAB6-A59377E1C55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>
                                            <p:graphicEl>
                                              <a:dgm id="{94D444A0-2457-470B-A23C-9FA7F867E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>
                                            <p:graphicEl>
                                              <a:dgm id="{94D444A0-2457-470B-A23C-9FA7F867EA6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4">
                                            <p:graphicEl>
                                              <a:dgm id="{4F823598-C5F3-4CFA-A283-EA00BA2A3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4">
                                            <p:graphicEl>
                                              <a:dgm id="{4F823598-C5F3-4CFA-A283-EA00BA2A3B6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">
                                            <p:graphicEl>
                                              <a:dgm id="{EA45297D-C34B-4DD5-932F-34F4055DC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">
                                            <p:graphicEl>
                                              <a:dgm id="{EA45297D-C34B-4DD5-932F-34F4055DCFF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">
                                            <p:graphicEl>
                                              <a:dgm id="{85695177-A5E7-4769-BD60-F98BC4F4A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">
                                            <p:graphicEl>
                                              <a:dgm id="{85695177-A5E7-4769-BD60-F98BC4F4A95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>
                                            <p:graphicEl>
                                              <a:dgm id="{DFA7110F-8314-4A1F-B2C0-ABD380DA1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>
                                            <p:graphicEl>
                                              <a:dgm id="{DFA7110F-8314-4A1F-B2C0-ABD380DA18B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>
                                            <p:graphicEl>
                                              <a:dgm id="{C0831BD7-84D7-4894-94CF-B904F7DD7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>
                                            <p:graphicEl>
                                              <a:dgm id="{C0831BD7-84D7-4894-94CF-B904F7DD79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>
                                            <p:graphicEl>
                                              <a:dgm id="{7CE40A30-F224-46B1-BECD-E0C898B04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>
                                            <p:graphicEl>
                                              <a:dgm id="{7CE40A30-F224-46B1-BECD-E0C898B04FC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CB58AA-1D87-AD56-01AD-AA17FDA7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14" y="4396510"/>
            <a:ext cx="2540538" cy="1918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8DE53-108E-6DE8-A9FB-92BC9B53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252751"/>
            <a:ext cx="2786215" cy="1873729"/>
          </a:xfrm>
          <a:prstGeom prst="rect">
            <a:avLst/>
          </a:prstGeom>
        </p:spPr>
      </p:pic>
      <p:sp>
        <p:nvSpPr>
          <p:cNvPr id="44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D3255-088E-ABFD-666A-8564CCEB5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19800" y="453946"/>
            <a:ext cx="5559552" cy="34886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CE31944-5CE0-FB63-4961-C1253DE13388}"/>
              </a:ext>
            </a:extLst>
          </p:cNvPr>
          <p:cNvSpPr/>
          <p:nvPr/>
        </p:nvSpPr>
        <p:spPr>
          <a:xfrm>
            <a:off x="6320117" y="686700"/>
            <a:ext cx="510988" cy="27700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90E62B-06B3-F71C-4064-A4D8F7C3D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607" y="1165007"/>
            <a:ext cx="4200105" cy="2210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93450F-972B-5BE8-E1ED-198D6D052AAD}"/>
              </a:ext>
            </a:extLst>
          </p:cNvPr>
          <p:cNvSpPr/>
          <p:nvPr/>
        </p:nvSpPr>
        <p:spPr>
          <a:xfrm>
            <a:off x="772038" y="2529657"/>
            <a:ext cx="4555575" cy="323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C8C4-DABB-66E8-FD52-4EDD8767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56" y="1805100"/>
            <a:ext cx="5295015" cy="4654787"/>
          </a:xfrm>
        </p:spPr>
        <p:txBody>
          <a:bodyPr>
            <a:normAutofit/>
          </a:bodyPr>
          <a:lstStyle/>
          <a:p>
            <a:r>
              <a:rPr lang="en-GB" sz="2200" dirty="0"/>
              <a:t>Select existing users by how they responded to your priority survey</a:t>
            </a:r>
          </a:p>
          <a:p>
            <a:r>
              <a:rPr lang="en-GB" sz="2200" dirty="0"/>
              <a:t>Locate clusters of responses / hotspots based on issues raised</a:t>
            </a:r>
          </a:p>
          <a:p>
            <a:r>
              <a:rPr lang="en-GB" sz="2200" dirty="0"/>
              <a:t>Drill down to street level and identify specific houses</a:t>
            </a:r>
          </a:p>
          <a:p>
            <a:r>
              <a:rPr lang="en-GB" sz="2200" dirty="0"/>
              <a:t>Find areas of low or high confidence in the police</a:t>
            </a:r>
          </a:p>
          <a:p>
            <a:r>
              <a:rPr lang="en-GB" sz="2200" dirty="0"/>
              <a:t>Raise visibility in areas of self-declared need and issues raised</a:t>
            </a:r>
          </a:p>
          <a:p>
            <a:r>
              <a:rPr lang="en-GB" sz="2200" dirty="0"/>
              <a:t>Filter responses by date range to identify recent or long-standing issues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4C9C0F-FE45-E368-5B93-5738C1C5317E}"/>
              </a:ext>
            </a:extLst>
          </p:cNvPr>
          <p:cNvGrpSpPr/>
          <p:nvPr/>
        </p:nvGrpSpPr>
        <p:grpSpPr>
          <a:xfrm>
            <a:off x="612648" y="529564"/>
            <a:ext cx="842723" cy="847118"/>
            <a:chOff x="4161905" y="0"/>
            <a:chExt cx="1288312" cy="129503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F0946ED-35A1-B48F-7AD8-8AD63E5CA7B6}"/>
                </a:ext>
              </a:extLst>
            </p:cNvPr>
            <p:cNvSpPr/>
            <p:nvPr/>
          </p:nvSpPr>
          <p:spPr>
            <a:xfrm>
              <a:off x="4161905" y="0"/>
              <a:ext cx="1288312" cy="1295031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al 24" descr="Server with solid fill">
              <a:extLst>
                <a:ext uri="{FF2B5EF4-FFF2-40B4-BE49-F238E27FC236}">
                  <a16:creationId xmlns:a16="http://schemas.microsoft.com/office/drawing/2014/main" id="{AD0F12D7-47FB-DCF5-4ACA-BC2410BE0672}"/>
                </a:ext>
              </a:extLst>
            </p:cNvPr>
            <p:cNvSpPr/>
            <p:nvPr/>
          </p:nvSpPr>
          <p:spPr>
            <a:xfrm>
              <a:off x="4204559" y="0"/>
              <a:ext cx="1203004" cy="1295031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E37F1-7A64-0FD0-E691-01719571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08" y="416022"/>
            <a:ext cx="4340155" cy="859514"/>
          </a:xfrm>
        </p:spPr>
        <p:txBody>
          <a:bodyPr anchor="b">
            <a:normAutofit/>
          </a:bodyPr>
          <a:lstStyle/>
          <a:p>
            <a:r>
              <a:rPr lang="en-GB" sz="4800" dirty="0"/>
              <a:t>Survey Targeting</a:t>
            </a:r>
          </a:p>
        </p:txBody>
      </p:sp>
    </p:spTree>
    <p:extLst>
      <p:ext uri="{BB962C8B-B14F-4D97-AF65-F5344CB8AC3E}">
        <p14:creationId xmlns:p14="http://schemas.microsoft.com/office/powerpoint/2010/main" val="5560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CB58AA-1D87-AD56-01AD-AA17FDA7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8814" y="4396510"/>
            <a:ext cx="2540538" cy="1918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8DE53-108E-6DE8-A9FB-92BC9B53E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252751"/>
            <a:ext cx="2786215" cy="1873729"/>
          </a:xfrm>
          <a:prstGeom prst="rect">
            <a:avLst/>
          </a:prstGeom>
        </p:spPr>
      </p:pic>
      <p:sp>
        <p:nvSpPr>
          <p:cNvPr id="44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D3255-088E-ABFD-666A-8564CCEB5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800" y="436654"/>
            <a:ext cx="5559552" cy="346045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CE31944-5CE0-FB63-4961-C1253DE13388}"/>
              </a:ext>
            </a:extLst>
          </p:cNvPr>
          <p:cNvSpPr/>
          <p:nvPr/>
        </p:nvSpPr>
        <p:spPr>
          <a:xfrm>
            <a:off x="6736978" y="686700"/>
            <a:ext cx="510988" cy="27700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E974A-6483-E9CA-6114-FB28CC4A81D4}"/>
              </a:ext>
            </a:extLst>
          </p:cNvPr>
          <p:cNvSpPr/>
          <p:nvPr/>
        </p:nvSpPr>
        <p:spPr>
          <a:xfrm>
            <a:off x="732112" y="2465185"/>
            <a:ext cx="4555575" cy="3230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A72CC-5B52-B589-F86B-9D87650D8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678" y="1133079"/>
            <a:ext cx="4161944" cy="2415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C8C4-DABB-66E8-FD52-4EDD8767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00" y="1838024"/>
            <a:ext cx="5136574" cy="4651042"/>
          </a:xfrm>
        </p:spPr>
        <p:txBody>
          <a:bodyPr>
            <a:normAutofit/>
          </a:bodyPr>
          <a:lstStyle/>
          <a:p>
            <a:r>
              <a:rPr lang="en-GB" sz="2200" dirty="0"/>
              <a:t>Select existing users by the groups they are part of</a:t>
            </a:r>
          </a:p>
          <a:p>
            <a:r>
              <a:rPr lang="en-GB" sz="2200" dirty="0"/>
              <a:t>Identify CCTV owners for footage enquiries</a:t>
            </a:r>
          </a:p>
          <a:p>
            <a:r>
              <a:rPr lang="en-GB" sz="2200" dirty="0"/>
              <a:t>Keep an accurate record of KINs and IAGs</a:t>
            </a:r>
          </a:p>
          <a:p>
            <a:r>
              <a:rPr lang="en-GB" sz="2200" dirty="0"/>
              <a:t>Groups can be updated instantly by responses given to questions in regular or automated, regular surveys*</a:t>
            </a:r>
          </a:p>
          <a:p>
            <a:r>
              <a:rPr lang="en-GB" sz="2200" dirty="0"/>
              <a:t>Each force has their own custom groups as well as access to several national groups</a:t>
            </a:r>
          </a:p>
          <a:p>
            <a:endParaRPr lang="en-GB" sz="2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748708-B82C-7007-1453-20763027DDF2}"/>
              </a:ext>
            </a:extLst>
          </p:cNvPr>
          <p:cNvGrpSpPr/>
          <p:nvPr/>
        </p:nvGrpSpPr>
        <p:grpSpPr>
          <a:xfrm>
            <a:off x="584900" y="527525"/>
            <a:ext cx="842723" cy="847118"/>
            <a:chOff x="4161905" y="0"/>
            <a:chExt cx="1288312" cy="129503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06A4E76-25BD-90D0-BAA8-BEC04E7DBAA6}"/>
                </a:ext>
              </a:extLst>
            </p:cNvPr>
            <p:cNvSpPr/>
            <p:nvPr/>
          </p:nvSpPr>
          <p:spPr>
            <a:xfrm>
              <a:off x="4161905" y="0"/>
              <a:ext cx="1288312" cy="1295031"/>
            </a:xfrm>
            <a:prstGeom prst="roundRect">
              <a:avLst>
                <a:gd name="adj" fmla="val 10064"/>
              </a:avLst>
            </a:prstGeom>
            <a:gradFill>
              <a:gsLst>
                <a:gs pos="0">
                  <a:srgbClr val="F18C54"/>
                </a:gs>
                <a:gs pos="100000">
                  <a:srgbClr val="F4823B"/>
                </a:gs>
                <a:gs pos="100000">
                  <a:srgbClr val="F4823B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 descr="Server with solid fill">
              <a:extLst>
                <a:ext uri="{FF2B5EF4-FFF2-40B4-BE49-F238E27FC236}">
                  <a16:creationId xmlns:a16="http://schemas.microsoft.com/office/drawing/2014/main" id="{70B15478-D1E2-3734-8EDF-0FE1CB809327}"/>
                </a:ext>
              </a:extLst>
            </p:cNvPr>
            <p:cNvSpPr/>
            <p:nvPr/>
          </p:nvSpPr>
          <p:spPr>
            <a:xfrm>
              <a:off x="4204559" y="0"/>
              <a:ext cx="1203004" cy="1295031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l="-10000" r="-1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96E37F1-7A64-0FD0-E691-01719571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269" y="436654"/>
            <a:ext cx="4294763" cy="795670"/>
          </a:xfrm>
        </p:spPr>
        <p:txBody>
          <a:bodyPr anchor="b">
            <a:normAutofit/>
          </a:bodyPr>
          <a:lstStyle/>
          <a:p>
            <a:r>
              <a:rPr lang="en-GB" sz="4800" dirty="0"/>
              <a:t>Target By Group</a:t>
            </a:r>
          </a:p>
        </p:txBody>
      </p:sp>
    </p:spTree>
    <p:extLst>
      <p:ext uri="{BB962C8B-B14F-4D97-AF65-F5344CB8AC3E}">
        <p14:creationId xmlns:p14="http://schemas.microsoft.com/office/powerpoint/2010/main" val="28889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30175</TotalTime>
  <Words>1183</Words>
  <Application>Microsoft Office PowerPoint</Application>
  <PresentationFormat>Widescreen</PresentationFormat>
  <Paragraphs>140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</vt:lpstr>
      <vt:lpstr>Arial</vt:lpstr>
      <vt:lpstr>Calibri</vt:lpstr>
      <vt:lpstr>Calibri Light</vt:lpstr>
      <vt:lpstr>inherit</vt:lpstr>
      <vt:lpstr>Segoe UI</vt:lpstr>
      <vt:lpstr>Wingdings</vt:lpstr>
      <vt:lpstr>Office Theme</vt:lpstr>
      <vt:lpstr>Targeted Engagement Module</vt:lpstr>
      <vt:lpstr>The Scope</vt:lpstr>
      <vt:lpstr>The Process</vt:lpstr>
      <vt:lpstr>SARA</vt:lpstr>
      <vt:lpstr>Simple Tabs</vt:lpstr>
      <vt:lpstr>Area</vt:lpstr>
      <vt:lpstr>Information Sources</vt:lpstr>
      <vt:lpstr>Survey Targeting</vt:lpstr>
      <vt:lpstr>Target By Group</vt:lpstr>
      <vt:lpstr>Map</vt:lpstr>
      <vt:lpstr>Recommended Streets</vt:lpstr>
      <vt:lpstr>Save your list</vt:lpstr>
      <vt:lpstr>Configure</vt:lpstr>
      <vt:lpstr>Launch your targets to Rapport</vt:lpstr>
      <vt:lpstr>Interactive, live street list</vt:lpstr>
      <vt:lpstr>Instant Local Area Information</vt:lpstr>
      <vt:lpstr>Engage</vt:lpstr>
      <vt:lpstr>Monitor Results</vt:lpstr>
      <vt:lpstr>Further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Mapping &amp; Local Priority Setting</dc:title>
  <dc:creator>Mike Douglas</dc:creator>
  <cp:lastModifiedBy>Mike Douglas</cp:lastModifiedBy>
  <cp:revision>23</cp:revision>
  <dcterms:created xsi:type="dcterms:W3CDTF">2022-11-01T10:00:55Z</dcterms:created>
  <dcterms:modified xsi:type="dcterms:W3CDTF">2024-05-01T14:22:09Z</dcterms:modified>
</cp:coreProperties>
</file>